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1"/>
  </p:sldMasterIdLst>
  <p:notesMasterIdLst>
    <p:notesMasterId r:id="rId51"/>
  </p:notesMasterIdLst>
  <p:handoutMasterIdLst>
    <p:handoutMasterId r:id="rId52"/>
  </p:handout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302" r:id="rId44"/>
    <p:sldId id="303" r:id="rId45"/>
    <p:sldId id="305" r:id="rId46"/>
    <p:sldId id="306" r:id="rId47"/>
    <p:sldId id="307" r:id="rId48"/>
    <p:sldId id="308" r:id="rId49"/>
    <p:sldId id="300"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08"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8EC0"/>
    <a:srgbClr val="CC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81508" autoAdjust="0"/>
  </p:normalViewPr>
  <p:slideViewPr>
    <p:cSldViewPr snapToGrid="0" showGuides="1">
      <p:cViewPr varScale="1">
        <p:scale>
          <a:sx n="57" d="100"/>
          <a:sy n="57" d="100"/>
        </p:scale>
        <p:origin x="1176" y="66"/>
      </p:cViewPr>
      <p:guideLst>
        <p:guide orient="horz" pos="2208"/>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diagrams/colors1.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DB91795-61C9-49A9-8C81-F867C023DC42}" type="doc">
      <dgm:prSet loTypeId="urn:microsoft.com/office/officeart/2005/8/layout/cycle4#1" loCatId="cycle" qsTypeId="urn:microsoft.com/office/officeart/2005/8/quickstyle/3d1" qsCatId="3D" csTypeId="urn:microsoft.com/office/officeart/2005/8/colors/accent2_5" csCatId="accent2" phldr="1"/>
      <dgm:spPr/>
      <dgm:t>
        <a:bodyPr/>
        <a:lstStyle/>
        <a:p>
          <a:endParaRPr lang="en-US"/>
        </a:p>
      </dgm:t>
    </dgm:pt>
    <dgm:pt modelId="{AB9918BA-E2EA-4C25-AF5D-6C01FDDF5CE5}">
      <dgm:prSet phldrT="[Text]" custT="1"/>
      <dgm:spPr/>
      <dgm:t>
        <a:bodyPr/>
        <a:lstStyle/>
        <a:p>
          <a:pPr algn="ctr"/>
          <a:r>
            <a:rPr lang="en-US" sz="3200" b="0" dirty="0" smtClean="0">
              <a:latin typeface="Tahoma" pitchFamily="34" charset="0"/>
              <a:ea typeface="Tahoma" pitchFamily="34" charset="0"/>
              <a:cs typeface="Tahoma" pitchFamily="34" charset="0"/>
            </a:rPr>
            <a:t>Plan</a:t>
          </a:r>
          <a:endParaRPr lang="en-US" sz="3200" b="0" dirty="0">
            <a:latin typeface="Tahoma" pitchFamily="34" charset="0"/>
            <a:ea typeface="Tahoma" pitchFamily="34" charset="0"/>
            <a:cs typeface="Tahoma" pitchFamily="34" charset="0"/>
          </a:endParaRPr>
        </a:p>
      </dgm:t>
    </dgm:pt>
    <dgm:pt modelId="{99B48568-CAC6-456A-A784-1F5AF8703CF0}" type="parTrans" cxnId="{7EDBC941-E4DF-4C04-AA54-ADA81884F873}">
      <dgm:prSet/>
      <dgm:spPr/>
      <dgm:t>
        <a:bodyPr/>
        <a:lstStyle/>
        <a:p>
          <a:endParaRPr lang="en-US"/>
        </a:p>
      </dgm:t>
    </dgm:pt>
    <dgm:pt modelId="{0D21ABD7-8749-400D-AA6F-321FC94CCE60}" type="sibTrans" cxnId="{7EDBC941-E4DF-4C04-AA54-ADA81884F873}">
      <dgm:prSet/>
      <dgm:spPr/>
      <dgm:t>
        <a:bodyPr/>
        <a:lstStyle/>
        <a:p>
          <a:endParaRPr lang="en-US"/>
        </a:p>
      </dgm:t>
    </dgm:pt>
    <dgm:pt modelId="{4A73C73F-61D9-4DC6-8C3F-8BEEE5E1F666}">
      <dgm:prSet phldrT="[Text]" custT="1"/>
      <dgm:spPr/>
      <dgm:t>
        <a:bodyPr/>
        <a:lstStyle/>
        <a:p>
          <a:r>
            <a:rPr lang="en-US" sz="2200" dirty="0" err="1" smtClean="0">
              <a:latin typeface="Tahoma" pitchFamily="34" charset="0"/>
              <a:ea typeface="Tahoma" pitchFamily="34" charset="0"/>
              <a:cs typeface="Tahoma" pitchFamily="34" charset="0"/>
            </a:rPr>
            <a:t>Lập</a:t>
          </a:r>
          <a:r>
            <a:rPr lang="en-US" sz="2200" dirty="0" smtClean="0">
              <a:latin typeface="Tahoma" pitchFamily="34" charset="0"/>
              <a:ea typeface="Tahoma" pitchFamily="34" charset="0"/>
              <a:cs typeface="Tahoma" pitchFamily="34" charset="0"/>
            </a:rPr>
            <a:t> </a:t>
          </a:r>
          <a:r>
            <a:rPr lang="en-US" sz="2200" dirty="0" err="1" smtClean="0">
              <a:latin typeface="Tahoma" pitchFamily="34" charset="0"/>
              <a:ea typeface="Tahoma" pitchFamily="34" charset="0"/>
              <a:cs typeface="Tahoma" pitchFamily="34" charset="0"/>
            </a:rPr>
            <a:t>kế</a:t>
          </a:r>
          <a:r>
            <a:rPr lang="en-US" sz="2200" dirty="0" smtClean="0">
              <a:latin typeface="Tahoma" pitchFamily="34" charset="0"/>
              <a:ea typeface="Tahoma" pitchFamily="34" charset="0"/>
              <a:cs typeface="Tahoma" pitchFamily="34" charset="0"/>
            </a:rPr>
            <a:t> </a:t>
          </a:r>
          <a:r>
            <a:rPr lang="en-US" sz="2200" dirty="0" err="1" smtClean="0">
              <a:latin typeface="Tahoma" pitchFamily="34" charset="0"/>
              <a:ea typeface="Tahoma" pitchFamily="34" charset="0"/>
              <a:cs typeface="Tahoma" pitchFamily="34" charset="0"/>
            </a:rPr>
            <a:t>hoạch</a:t>
          </a:r>
          <a:r>
            <a:rPr lang="en-US" sz="2200" dirty="0" smtClean="0">
              <a:latin typeface="Tahoma" pitchFamily="34" charset="0"/>
              <a:ea typeface="Tahoma" pitchFamily="34" charset="0"/>
              <a:cs typeface="Tahoma" pitchFamily="34" charset="0"/>
            </a:rPr>
            <a:t> </a:t>
          </a:r>
          <a:r>
            <a:rPr lang="en-US" sz="2200" dirty="0" err="1" smtClean="0">
              <a:latin typeface="Tahoma" pitchFamily="34" charset="0"/>
              <a:ea typeface="Tahoma" pitchFamily="34" charset="0"/>
              <a:cs typeface="Tahoma" pitchFamily="34" charset="0"/>
            </a:rPr>
            <a:t>kiểm</a:t>
          </a:r>
          <a:r>
            <a:rPr lang="en-US" sz="2200" dirty="0" smtClean="0">
              <a:latin typeface="Tahoma" pitchFamily="34" charset="0"/>
              <a:ea typeface="Tahoma" pitchFamily="34" charset="0"/>
              <a:cs typeface="Tahoma" pitchFamily="34" charset="0"/>
            </a:rPr>
            <a:t> </a:t>
          </a:r>
          <a:r>
            <a:rPr lang="en-US" sz="2200" dirty="0" err="1" smtClean="0">
              <a:latin typeface="Tahoma" pitchFamily="34" charset="0"/>
              <a:ea typeface="Tahoma" pitchFamily="34" charset="0"/>
              <a:cs typeface="Tahoma" pitchFamily="34" charset="0"/>
            </a:rPr>
            <a:t>tra</a:t>
          </a:r>
          <a:endParaRPr lang="en-US" sz="2200" dirty="0">
            <a:latin typeface="Tahoma" pitchFamily="34" charset="0"/>
            <a:ea typeface="Tahoma" pitchFamily="34" charset="0"/>
            <a:cs typeface="Tahoma" pitchFamily="34" charset="0"/>
          </a:endParaRPr>
        </a:p>
      </dgm:t>
    </dgm:pt>
    <dgm:pt modelId="{0295570E-7801-4B8B-B40F-3A393100811D}" type="parTrans" cxnId="{0999C986-1277-4255-9FED-7BED20C8B183}">
      <dgm:prSet/>
      <dgm:spPr/>
      <dgm:t>
        <a:bodyPr/>
        <a:lstStyle/>
        <a:p>
          <a:endParaRPr lang="en-US"/>
        </a:p>
      </dgm:t>
    </dgm:pt>
    <dgm:pt modelId="{044A9527-9827-4F30-9A41-7C06D99B8721}" type="sibTrans" cxnId="{0999C986-1277-4255-9FED-7BED20C8B183}">
      <dgm:prSet/>
      <dgm:spPr/>
      <dgm:t>
        <a:bodyPr/>
        <a:lstStyle/>
        <a:p>
          <a:endParaRPr lang="en-US"/>
        </a:p>
      </dgm:t>
    </dgm:pt>
    <dgm:pt modelId="{C3A42C9C-4AE1-40DB-8662-7709198467B4}">
      <dgm:prSet phldrT="[Text]" custT="1"/>
      <dgm:spPr/>
      <dgm:t>
        <a:bodyPr/>
        <a:lstStyle/>
        <a:p>
          <a:r>
            <a:rPr lang="en-US" sz="3200" b="0" dirty="0" smtClean="0">
              <a:latin typeface="Tahoma" pitchFamily="34" charset="0"/>
              <a:ea typeface="Tahoma" pitchFamily="34" charset="0"/>
              <a:cs typeface="Tahoma" pitchFamily="34" charset="0"/>
            </a:rPr>
            <a:t>Do</a:t>
          </a:r>
          <a:endParaRPr lang="en-US" sz="3200" b="0" dirty="0">
            <a:latin typeface="Tahoma" pitchFamily="34" charset="0"/>
            <a:ea typeface="Tahoma" pitchFamily="34" charset="0"/>
            <a:cs typeface="Tahoma" pitchFamily="34" charset="0"/>
          </a:endParaRPr>
        </a:p>
      </dgm:t>
    </dgm:pt>
    <dgm:pt modelId="{5F00CC72-94C8-424E-A1C4-771ED6CD8D9F}" type="parTrans" cxnId="{23A8BF1A-94EF-4F03-A4CA-A0216ED3576D}">
      <dgm:prSet/>
      <dgm:spPr/>
      <dgm:t>
        <a:bodyPr/>
        <a:lstStyle/>
        <a:p>
          <a:endParaRPr lang="en-US"/>
        </a:p>
      </dgm:t>
    </dgm:pt>
    <dgm:pt modelId="{4B51160D-C8C2-4C2D-91B7-622136E45A98}" type="sibTrans" cxnId="{23A8BF1A-94EF-4F03-A4CA-A0216ED3576D}">
      <dgm:prSet/>
      <dgm:spPr/>
      <dgm:t>
        <a:bodyPr/>
        <a:lstStyle/>
        <a:p>
          <a:endParaRPr lang="en-US"/>
        </a:p>
      </dgm:t>
    </dgm:pt>
    <dgm:pt modelId="{AC9351A4-9234-4DFE-B492-EF19AFCCCF96}">
      <dgm:prSet phldrT="[Text]" custT="1"/>
      <dgm:spPr/>
      <dgm:t>
        <a:bodyPr/>
        <a:lstStyle/>
        <a:p>
          <a:pPr algn="r"/>
          <a:r>
            <a:rPr lang="en-US" sz="2200" smtClean="0"/>
            <a:t>Thực hiện kiểm tra theo kế hoạch</a:t>
          </a:r>
          <a:endParaRPr lang="en-US" sz="2200" dirty="0"/>
        </a:p>
      </dgm:t>
    </dgm:pt>
    <dgm:pt modelId="{00F9B93E-0FFC-4045-8275-B1B26B516862}" type="parTrans" cxnId="{BBD1C9E6-CBC3-4759-AE53-0F684AA4B1AC}">
      <dgm:prSet/>
      <dgm:spPr/>
      <dgm:t>
        <a:bodyPr/>
        <a:lstStyle/>
        <a:p>
          <a:endParaRPr lang="en-US"/>
        </a:p>
      </dgm:t>
    </dgm:pt>
    <dgm:pt modelId="{1CC6DE7D-2DAF-4930-8050-2C0F302B6A9D}" type="sibTrans" cxnId="{BBD1C9E6-CBC3-4759-AE53-0F684AA4B1AC}">
      <dgm:prSet/>
      <dgm:spPr/>
      <dgm:t>
        <a:bodyPr/>
        <a:lstStyle/>
        <a:p>
          <a:endParaRPr lang="en-US"/>
        </a:p>
      </dgm:t>
    </dgm:pt>
    <dgm:pt modelId="{DAB64FA9-91DE-4745-A4AF-37536724A947}">
      <dgm:prSet phldrT="[Text]" custT="1"/>
      <dgm:spPr/>
      <dgm:t>
        <a:bodyPr/>
        <a:lstStyle/>
        <a:p>
          <a:pPr algn="l"/>
          <a:r>
            <a:rPr lang="en-US" sz="2800" dirty="0" smtClean="0">
              <a:latin typeface="Tahoma" pitchFamily="34" charset="0"/>
              <a:ea typeface="Tahoma" pitchFamily="34" charset="0"/>
              <a:cs typeface="Tahoma" pitchFamily="34" charset="0"/>
            </a:rPr>
            <a:t>Check</a:t>
          </a:r>
          <a:endParaRPr lang="en-US" sz="2800" dirty="0">
            <a:latin typeface="Tahoma" pitchFamily="34" charset="0"/>
            <a:ea typeface="Tahoma" pitchFamily="34" charset="0"/>
            <a:cs typeface="Tahoma" pitchFamily="34" charset="0"/>
          </a:endParaRPr>
        </a:p>
      </dgm:t>
    </dgm:pt>
    <dgm:pt modelId="{CD8C5AC1-46FA-4211-9C57-529EA0F0EDDD}" type="parTrans" cxnId="{CBC50A6D-F898-4C23-A6AE-DA95463F0A4D}">
      <dgm:prSet/>
      <dgm:spPr/>
      <dgm:t>
        <a:bodyPr/>
        <a:lstStyle/>
        <a:p>
          <a:endParaRPr lang="en-US"/>
        </a:p>
      </dgm:t>
    </dgm:pt>
    <dgm:pt modelId="{CC59B0B4-5831-4D23-90BF-A99A0D6ED5D1}" type="sibTrans" cxnId="{CBC50A6D-F898-4C23-A6AE-DA95463F0A4D}">
      <dgm:prSet/>
      <dgm:spPr/>
      <dgm:t>
        <a:bodyPr/>
        <a:lstStyle/>
        <a:p>
          <a:endParaRPr lang="en-US"/>
        </a:p>
      </dgm:t>
    </dgm:pt>
    <dgm:pt modelId="{F09BB787-6ECA-4D58-B4B6-76FF916D735F}">
      <dgm:prSet phldrT="[Text]" custT="1"/>
      <dgm:spPr/>
      <dgm:t>
        <a:bodyPr/>
        <a:lstStyle/>
        <a:p>
          <a:pPr algn="r"/>
          <a:r>
            <a:rPr lang="en-US" sz="2000" smtClean="0"/>
            <a:t>Mức độ chính xác và hiệu quả </a:t>
          </a:r>
          <a:endParaRPr lang="en-US" sz="2000" dirty="0"/>
        </a:p>
      </dgm:t>
    </dgm:pt>
    <dgm:pt modelId="{9CD5EA70-31B7-48B7-8EF7-8DABC5CEFAB7}" type="parTrans" cxnId="{63F3F9B7-C843-423C-94E8-7E530F4F94BA}">
      <dgm:prSet/>
      <dgm:spPr/>
      <dgm:t>
        <a:bodyPr/>
        <a:lstStyle/>
        <a:p>
          <a:endParaRPr lang="en-US"/>
        </a:p>
      </dgm:t>
    </dgm:pt>
    <dgm:pt modelId="{50CED525-E6DC-4D0E-9436-2DD30C13FD4D}" type="sibTrans" cxnId="{63F3F9B7-C843-423C-94E8-7E530F4F94BA}">
      <dgm:prSet/>
      <dgm:spPr/>
      <dgm:t>
        <a:bodyPr/>
        <a:lstStyle/>
        <a:p>
          <a:endParaRPr lang="en-US"/>
        </a:p>
      </dgm:t>
    </dgm:pt>
    <dgm:pt modelId="{74BA9DA6-429A-429F-B5AF-84B697E16867}">
      <dgm:prSet phldrT="[Text]" custT="1"/>
      <dgm:spPr/>
      <dgm:t>
        <a:bodyPr/>
        <a:lstStyle/>
        <a:p>
          <a:r>
            <a:rPr lang="en-US" sz="3200" dirty="0" smtClean="0">
              <a:latin typeface="Tahoma" pitchFamily="34" charset="0"/>
              <a:ea typeface="Tahoma" pitchFamily="34" charset="0"/>
              <a:cs typeface="Tahoma" pitchFamily="34" charset="0"/>
            </a:rPr>
            <a:t>Act</a:t>
          </a:r>
          <a:endParaRPr lang="en-US" sz="3200" dirty="0">
            <a:latin typeface="Tahoma" pitchFamily="34" charset="0"/>
            <a:ea typeface="Tahoma" pitchFamily="34" charset="0"/>
            <a:cs typeface="Tahoma" pitchFamily="34" charset="0"/>
          </a:endParaRPr>
        </a:p>
      </dgm:t>
    </dgm:pt>
    <dgm:pt modelId="{9CDF03B2-050D-463E-BD08-50CC65B16B2E}" type="parTrans" cxnId="{C399163B-8D70-46D7-B4C8-C0C259CC7FED}">
      <dgm:prSet/>
      <dgm:spPr/>
      <dgm:t>
        <a:bodyPr/>
        <a:lstStyle/>
        <a:p>
          <a:endParaRPr lang="en-US"/>
        </a:p>
      </dgm:t>
    </dgm:pt>
    <dgm:pt modelId="{CEC4E84C-1B7B-4E81-AFB9-2AF73CA9D516}" type="sibTrans" cxnId="{C399163B-8D70-46D7-B4C8-C0C259CC7FED}">
      <dgm:prSet/>
      <dgm:spPr/>
      <dgm:t>
        <a:bodyPr/>
        <a:lstStyle/>
        <a:p>
          <a:endParaRPr lang="en-US"/>
        </a:p>
      </dgm:t>
    </dgm:pt>
    <dgm:pt modelId="{F84EFF9A-7879-4659-9644-792089B81103}">
      <dgm:prSet phldrT="[Text]" custT="1"/>
      <dgm:spPr/>
      <dgm:t>
        <a:bodyPr/>
        <a:lstStyle/>
        <a:p>
          <a:r>
            <a:rPr lang="en-US" sz="2200" smtClean="0"/>
            <a:t>Khắc phục và cải tiến</a:t>
          </a:r>
          <a:endParaRPr lang="en-US" sz="2200" dirty="0"/>
        </a:p>
      </dgm:t>
    </dgm:pt>
    <dgm:pt modelId="{B4C63D60-70A5-4A1F-86C8-6CDC9C4D8D54}" type="parTrans" cxnId="{4093735D-E24C-42FA-9626-41D9CD5BA52B}">
      <dgm:prSet/>
      <dgm:spPr/>
      <dgm:t>
        <a:bodyPr/>
        <a:lstStyle/>
        <a:p>
          <a:endParaRPr lang="en-US"/>
        </a:p>
      </dgm:t>
    </dgm:pt>
    <dgm:pt modelId="{9ABADB77-202A-44EB-81F8-46B85CEF7FE3}" type="sibTrans" cxnId="{4093735D-E24C-42FA-9626-41D9CD5BA52B}">
      <dgm:prSet/>
      <dgm:spPr/>
      <dgm:t>
        <a:bodyPr/>
        <a:lstStyle/>
        <a:p>
          <a:endParaRPr lang="en-US"/>
        </a:p>
      </dgm:t>
    </dgm:pt>
    <dgm:pt modelId="{C6A570F4-47DE-457E-BBD8-B77BA93E1165}">
      <dgm:prSet phldrT="[Text]" custT="1"/>
      <dgm:spPr/>
      <dgm:t>
        <a:bodyPr/>
        <a:lstStyle/>
        <a:p>
          <a:r>
            <a:rPr lang="en-US" sz="2200" dirty="0" smtClean="0">
              <a:latin typeface="Tahoma" pitchFamily="34" charset="0"/>
              <a:ea typeface="Tahoma" pitchFamily="34" charset="0"/>
              <a:cs typeface="Tahoma" pitchFamily="34" charset="0"/>
            </a:rPr>
            <a:t>5W – 1H</a:t>
          </a:r>
          <a:endParaRPr lang="en-US" sz="2200" dirty="0">
            <a:latin typeface="Tahoma" pitchFamily="34" charset="0"/>
            <a:ea typeface="Tahoma" pitchFamily="34" charset="0"/>
            <a:cs typeface="Tahoma" pitchFamily="34" charset="0"/>
          </a:endParaRPr>
        </a:p>
      </dgm:t>
    </dgm:pt>
    <dgm:pt modelId="{D2E1C0F7-5821-4A13-B7EE-FA84C57A8140}" type="parTrans" cxnId="{6ED4E9E9-9D27-46C3-810C-2E36722029B2}">
      <dgm:prSet/>
      <dgm:spPr/>
      <dgm:t>
        <a:bodyPr/>
        <a:lstStyle/>
        <a:p>
          <a:endParaRPr lang="en-US"/>
        </a:p>
      </dgm:t>
    </dgm:pt>
    <dgm:pt modelId="{75E74673-27D7-4B6C-98ED-75134A46CD2B}" type="sibTrans" cxnId="{6ED4E9E9-9D27-46C3-810C-2E36722029B2}">
      <dgm:prSet/>
      <dgm:spPr/>
      <dgm:t>
        <a:bodyPr/>
        <a:lstStyle/>
        <a:p>
          <a:endParaRPr lang="en-US"/>
        </a:p>
      </dgm:t>
    </dgm:pt>
    <dgm:pt modelId="{DC89631B-2ED2-4D80-97AF-19FF0883AE9D}" type="pres">
      <dgm:prSet presAssocID="{7DB91795-61C9-49A9-8C81-F867C023DC42}" presName="cycleMatrixDiagram" presStyleCnt="0">
        <dgm:presLayoutVars>
          <dgm:chMax val="1"/>
          <dgm:dir/>
          <dgm:animLvl val="lvl"/>
          <dgm:resizeHandles val="exact"/>
        </dgm:presLayoutVars>
      </dgm:prSet>
      <dgm:spPr/>
      <dgm:t>
        <a:bodyPr/>
        <a:lstStyle/>
        <a:p>
          <a:endParaRPr lang="en-US"/>
        </a:p>
      </dgm:t>
    </dgm:pt>
    <dgm:pt modelId="{09CAE976-5EFC-4CAC-95A8-640B29BE3A08}" type="pres">
      <dgm:prSet presAssocID="{7DB91795-61C9-49A9-8C81-F867C023DC42}" presName="children" presStyleCnt="0"/>
      <dgm:spPr/>
    </dgm:pt>
    <dgm:pt modelId="{0BD24DE0-E4AD-442C-8524-D813FBFCEF51}" type="pres">
      <dgm:prSet presAssocID="{7DB91795-61C9-49A9-8C81-F867C023DC42}" presName="child1group" presStyleCnt="0"/>
      <dgm:spPr/>
    </dgm:pt>
    <dgm:pt modelId="{4397F80D-3E79-4718-9D07-705F3538A431}" type="pres">
      <dgm:prSet presAssocID="{7DB91795-61C9-49A9-8C81-F867C023DC42}" presName="child1" presStyleLbl="bgAcc1" presStyleIdx="0" presStyleCnt="4" custScaleX="121946" custLinFactNeighborX="-18533" custLinFactNeighborY="12705"/>
      <dgm:spPr/>
      <dgm:t>
        <a:bodyPr/>
        <a:lstStyle/>
        <a:p>
          <a:endParaRPr lang="en-US"/>
        </a:p>
      </dgm:t>
    </dgm:pt>
    <dgm:pt modelId="{8CCB4091-0D70-405B-ACC8-FA18BFC2F935}" type="pres">
      <dgm:prSet presAssocID="{7DB91795-61C9-49A9-8C81-F867C023DC42}" presName="child1Text" presStyleLbl="bgAcc1" presStyleIdx="0" presStyleCnt="4">
        <dgm:presLayoutVars>
          <dgm:bulletEnabled val="1"/>
        </dgm:presLayoutVars>
      </dgm:prSet>
      <dgm:spPr/>
      <dgm:t>
        <a:bodyPr/>
        <a:lstStyle/>
        <a:p>
          <a:endParaRPr lang="en-US"/>
        </a:p>
      </dgm:t>
    </dgm:pt>
    <dgm:pt modelId="{9CF4487C-AFF5-4CE5-8389-2E4C1DD7045E}" type="pres">
      <dgm:prSet presAssocID="{7DB91795-61C9-49A9-8C81-F867C023DC42}" presName="child2group" presStyleCnt="0"/>
      <dgm:spPr/>
    </dgm:pt>
    <dgm:pt modelId="{8844AA77-6BA4-495B-AA82-FCBC7E8F20FC}" type="pres">
      <dgm:prSet presAssocID="{7DB91795-61C9-49A9-8C81-F867C023DC42}" presName="child2" presStyleLbl="bgAcc1" presStyleIdx="1" presStyleCnt="4" custScaleX="131637" custLinFactNeighborX="32485" custLinFactNeighborY="7582"/>
      <dgm:spPr/>
      <dgm:t>
        <a:bodyPr/>
        <a:lstStyle/>
        <a:p>
          <a:endParaRPr lang="en-US"/>
        </a:p>
      </dgm:t>
    </dgm:pt>
    <dgm:pt modelId="{2681CD52-6258-43CE-907B-99137DAE3604}" type="pres">
      <dgm:prSet presAssocID="{7DB91795-61C9-49A9-8C81-F867C023DC42}" presName="child2Text" presStyleLbl="bgAcc1" presStyleIdx="1" presStyleCnt="4">
        <dgm:presLayoutVars>
          <dgm:bulletEnabled val="1"/>
        </dgm:presLayoutVars>
      </dgm:prSet>
      <dgm:spPr/>
      <dgm:t>
        <a:bodyPr/>
        <a:lstStyle/>
        <a:p>
          <a:endParaRPr lang="en-US"/>
        </a:p>
      </dgm:t>
    </dgm:pt>
    <dgm:pt modelId="{A092CD56-29BD-4279-AA7B-0F4AEC1B471F}" type="pres">
      <dgm:prSet presAssocID="{7DB91795-61C9-49A9-8C81-F867C023DC42}" presName="child3group" presStyleCnt="0"/>
      <dgm:spPr/>
    </dgm:pt>
    <dgm:pt modelId="{75A49649-D989-4974-88A4-F9BC801B60F5}" type="pres">
      <dgm:prSet presAssocID="{7DB91795-61C9-49A9-8C81-F867C023DC42}" presName="child3" presStyleLbl="bgAcc1" presStyleIdx="2" presStyleCnt="4" custScaleX="126078" custLinFactNeighborX="31946" custLinFactNeighborY="-5123"/>
      <dgm:spPr/>
      <dgm:t>
        <a:bodyPr/>
        <a:lstStyle/>
        <a:p>
          <a:endParaRPr lang="en-US"/>
        </a:p>
      </dgm:t>
    </dgm:pt>
    <dgm:pt modelId="{C691D0FB-AA7C-4D43-B670-B89CE14CACB1}" type="pres">
      <dgm:prSet presAssocID="{7DB91795-61C9-49A9-8C81-F867C023DC42}" presName="child3Text" presStyleLbl="bgAcc1" presStyleIdx="2" presStyleCnt="4">
        <dgm:presLayoutVars>
          <dgm:bulletEnabled val="1"/>
        </dgm:presLayoutVars>
      </dgm:prSet>
      <dgm:spPr/>
      <dgm:t>
        <a:bodyPr/>
        <a:lstStyle/>
        <a:p>
          <a:endParaRPr lang="en-US"/>
        </a:p>
      </dgm:t>
    </dgm:pt>
    <dgm:pt modelId="{6EC77AA2-8233-4F60-A16C-463A9580171F}" type="pres">
      <dgm:prSet presAssocID="{7DB91795-61C9-49A9-8C81-F867C023DC42}" presName="child4group" presStyleCnt="0"/>
      <dgm:spPr/>
    </dgm:pt>
    <dgm:pt modelId="{A221BBBB-2E17-44E2-A724-BA6E64C013D0}" type="pres">
      <dgm:prSet presAssocID="{7DB91795-61C9-49A9-8C81-F867C023DC42}" presName="child4" presStyleLbl="bgAcc1" presStyleIdx="3" presStyleCnt="4" custScaleX="124748" custLinFactNeighborX="-16616"/>
      <dgm:spPr/>
      <dgm:t>
        <a:bodyPr/>
        <a:lstStyle/>
        <a:p>
          <a:endParaRPr lang="en-US"/>
        </a:p>
      </dgm:t>
    </dgm:pt>
    <dgm:pt modelId="{2BA84D7E-3E68-4122-87DA-F42AD6A5E97B}" type="pres">
      <dgm:prSet presAssocID="{7DB91795-61C9-49A9-8C81-F867C023DC42}" presName="child4Text" presStyleLbl="bgAcc1" presStyleIdx="3" presStyleCnt="4">
        <dgm:presLayoutVars>
          <dgm:bulletEnabled val="1"/>
        </dgm:presLayoutVars>
      </dgm:prSet>
      <dgm:spPr/>
      <dgm:t>
        <a:bodyPr/>
        <a:lstStyle/>
        <a:p>
          <a:endParaRPr lang="en-US"/>
        </a:p>
      </dgm:t>
    </dgm:pt>
    <dgm:pt modelId="{E5468A6F-25A4-4808-8834-C6062C303F09}" type="pres">
      <dgm:prSet presAssocID="{7DB91795-61C9-49A9-8C81-F867C023DC42}" presName="childPlaceholder" presStyleCnt="0"/>
      <dgm:spPr/>
    </dgm:pt>
    <dgm:pt modelId="{A38EFC52-3AA9-4F82-B338-1FDD8E2BFD9E}" type="pres">
      <dgm:prSet presAssocID="{7DB91795-61C9-49A9-8C81-F867C023DC42}" presName="circle" presStyleCnt="0"/>
      <dgm:spPr/>
    </dgm:pt>
    <dgm:pt modelId="{2FC7AC8B-F22E-4417-8FB4-560EE95BB5F7}" type="pres">
      <dgm:prSet presAssocID="{7DB91795-61C9-49A9-8C81-F867C023DC42}" presName="quadrant1" presStyleLbl="node1" presStyleIdx="0" presStyleCnt="4">
        <dgm:presLayoutVars>
          <dgm:chMax val="1"/>
          <dgm:bulletEnabled val="1"/>
        </dgm:presLayoutVars>
      </dgm:prSet>
      <dgm:spPr/>
      <dgm:t>
        <a:bodyPr/>
        <a:lstStyle/>
        <a:p>
          <a:endParaRPr lang="en-US"/>
        </a:p>
      </dgm:t>
    </dgm:pt>
    <dgm:pt modelId="{832331D1-61BD-4769-A3DC-194F42BCDB04}" type="pres">
      <dgm:prSet presAssocID="{7DB91795-61C9-49A9-8C81-F867C023DC42}" presName="quadrant2" presStyleLbl="node1" presStyleIdx="1" presStyleCnt="4" custScaleX="107639">
        <dgm:presLayoutVars>
          <dgm:chMax val="1"/>
          <dgm:bulletEnabled val="1"/>
        </dgm:presLayoutVars>
      </dgm:prSet>
      <dgm:spPr/>
      <dgm:t>
        <a:bodyPr/>
        <a:lstStyle/>
        <a:p>
          <a:endParaRPr lang="en-US"/>
        </a:p>
      </dgm:t>
    </dgm:pt>
    <dgm:pt modelId="{A22E120C-4A0D-4767-9539-D089B44EB356}" type="pres">
      <dgm:prSet presAssocID="{7DB91795-61C9-49A9-8C81-F867C023DC42}" presName="quadrant3" presStyleLbl="node1" presStyleIdx="2" presStyleCnt="4" custScaleX="107639">
        <dgm:presLayoutVars>
          <dgm:chMax val="1"/>
          <dgm:bulletEnabled val="1"/>
        </dgm:presLayoutVars>
      </dgm:prSet>
      <dgm:spPr/>
      <dgm:t>
        <a:bodyPr/>
        <a:lstStyle/>
        <a:p>
          <a:endParaRPr lang="en-US"/>
        </a:p>
      </dgm:t>
    </dgm:pt>
    <dgm:pt modelId="{F8197AAD-5C74-4FE2-BDDB-6D6050644511}" type="pres">
      <dgm:prSet presAssocID="{7DB91795-61C9-49A9-8C81-F867C023DC42}" presName="quadrant4" presStyleLbl="node1" presStyleIdx="3" presStyleCnt="4">
        <dgm:presLayoutVars>
          <dgm:chMax val="1"/>
          <dgm:bulletEnabled val="1"/>
        </dgm:presLayoutVars>
      </dgm:prSet>
      <dgm:spPr/>
      <dgm:t>
        <a:bodyPr/>
        <a:lstStyle/>
        <a:p>
          <a:endParaRPr lang="en-US"/>
        </a:p>
      </dgm:t>
    </dgm:pt>
    <dgm:pt modelId="{B1CDE130-BBF9-4C15-8E20-072DCA731EA6}" type="pres">
      <dgm:prSet presAssocID="{7DB91795-61C9-49A9-8C81-F867C023DC42}" presName="quadrantPlaceholder" presStyleCnt="0"/>
      <dgm:spPr/>
    </dgm:pt>
    <dgm:pt modelId="{2F612B4F-0495-459C-8E87-E976A3282170}" type="pres">
      <dgm:prSet presAssocID="{7DB91795-61C9-49A9-8C81-F867C023DC42}" presName="center1" presStyleLbl="fgShp" presStyleIdx="0" presStyleCnt="2"/>
      <dgm:spPr/>
    </dgm:pt>
    <dgm:pt modelId="{DD4812EE-94D6-4E78-AFD1-C52EF0C568F8}" type="pres">
      <dgm:prSet presAssocID="{7DB91795-61C9-49A9-8C81-F867C023DC42}" presName="center2" presStyleLbl="fgShp" presStyleIdx="1" presStyleCnt="2"/>
      <dgm:spPr/>
    </dgm:pt>
  </dgm:ptLst>
  <dgm:cxnLst>
    <dgm:cxn modelId="{EBD5C88F-0946-481E-9926-438518825846}" type="presOf" srcId="{F09BB787-6ECA-4D58-B4B6-76FF916D735F}" destId="{75A49649-D989-4974-88A4-F9BC801B60F5}" srcOrd="0" destOrd="0" presId="urn:microsoft.com/office/officeart/2005/8/layout/cycle4#1"/>
    <dgm:cxn modelId="{6ED4E9E9-9D27-46C3-810C-2E36722029B2}" srcId="{AB9918BA-E2EA-4C25-AF5D-6C01FDDF5CE5}" destId="{C6A570F4-47DE-457E-BBD8-B77BA93E1165}" srcOrd="1" destOrd="0" parTransId="{D2E1C0F7-5821-4A13-B7EE-FA84C57A8140}" sibTransId="{75E74673-27D7-4B6C-98ED-75134A46CD2B}"/>
    <dgm:cxn modelId="{0EBDD7FE-A57B-4732-8759-6CD54758091D}" type="presOf" srcId="{DAB64FA9-91DE-4745-A4AF-37536724A947}" destId="{A22E120C-4A0D-4767-9539-D089B44EB356}" srcOrd="0" destOrd="0" presId="urn:microsoft.com/office/officeart/2005/8/layout/cycle4#1"/>
    <dgm:cxn modelId="{F4BD2AF9-1147-4C8F-8ACD-715242CFCAC9}" type="presOf" srcId="{C3A42C9C-4AE1-40DB-8662-7709198467B4}" destId="{832331D1-61BD-4769-A3DC-194F42BCDB04}" srcOrd="0" destOrd="0" presId="urn:microsoft.com/office/officeart/2005/8/layout/cycle4#1"/>
    <dgm:cxn modelId="{352677EB-2C6C-4819-85B8-A8BF232F6B2E}" type="presOf" srcId="{7DB91795-61C9-49A9-8C81-F867C023DC42}" destId="{DC89631B-2ED2-4D80-97AF-19FF0883AE9D}" srcOrd="0" destOrd="0" presId="urn:microsoft.com/office/officeart/2005/8/layout/cycle4#1"/>
    <dgm:cxn modelId="{A81C16B6-7DA6-4788-B844-137698F408DB}" type="presOf" srcId="{F09BB787-6ECA-4D58-B4B6-76FF916D735F}" destId="{C691D0FB-AA7C-4D43-B670-B89CE14CACB1}" srcOrd="1" destOrd="0" presId="urn:microsoft.com/office/officeart/2005/8/layout/cycle4#1"/>
    <dgm:cxn modelId="{676EC93A-A6AC-4CF7-BB9A-3DCCCCDA2CD4}" type="presOf" srcId="{AC9351A4-9234-4DFE-B492-EF19AFCCCF96}" destId="{2681CD52-6258-43CE-907B-99137DAE3604}" srcOrd="1" destOrd="0" presId="urn:microsoft.com/office/officeart/2005/8/layout/cycle4#1"/>
    <dgm:cxn modelId="{0999C986-1277-4255-9FED-7BED20C8B183}" srcId="{AB9918BA-E2EA-4C25-AF5D-6C01FDDF5CE5}" destId="{4A73C73F-61D9-4DC6-8C3F-8BEEE5E1F666}" srcOrd="0" destOrd="0" parTransId="{0295570E-7801-4B8B-B40F-3A393100811D}" sibTransId="{044A9527-9827-4F30-9A41-7C06D99B8721}"/>
    <dgm:cxn modelId="{4093735D-E24C-42FA-9626-41D9CD5BA52B}" srcId="{74BA9DA6-429A-429F-B5AF-84B697E16867}" destId="{F84EFF9A-7879-4659-9644-792089B81103}" srcOrd="0" destOrd="0" parTransId="{B4C63D60-70A5-4A1F-86C8-6CDC9C4D8D54}" sibTransId="{9ABADB77-202A-44EB-81F8-46B85CEF7FE3}"/>
    <dgm:cxn modelId="{2079D749-13EE-4AD7-8EBB-2D64BFB4FE76}" type="presOf" srcId="{AC9351A4-9234-4DFE-B492-EF19AFCCCF96}" destId="{8844AA77-6BA4-495B-AA82-FCBC7E8F20FC}" srcOrd="0" destOrd="0" presId="urn:microsoft.com/office/officeart/2005/8/layout/cycle4#1"/>
    <dgm:cxn modelId="{43237404-BF6D-4C71-A30B-CBC3A57183FC}" type="presOf" srcId="{F84EFF9A-7879-4659-9644-792089B81103}" destId="{2BA84D7E-3E68-4122-87DA-F42AD6A5E97B}" srcOrd="1" destOrd="0" presId="urn:microsoft.com/office/officeart/2005/8/layout/cycle4#1"/>
    <dgm:cxn modelId="{63F3F9B7-C843-423C-94E8-7E530F4F94BA}" srcId="{DAB64FA9-91DE-4745-A4AF-37536724A947}" destId="{F09BB787-6ECA-4D58-B4B6-76FF916D735F}" srcOrd="0" destOrd="0" parTransId="{9CD5EA70-31B7-48B7-8EF7-8DABC5CEFAB7}" sibTransId="{50CED525-E6DC-4D0E-9436-2DD30C13FD4D}"/>
    <dgm:cxn modelId="{BBD1C9E6-CBC3-4759-AE53-0F684AA4B1AC}" srcId="{C3A42C9C-4AE1-40DB-8662-7709198467B4}" destId="{AC9351A4-9234-4DFE-B492-EF19AFCCCF96}" srcOrd="0" destOrd="0" parTransId="{00F9B93E-0FFC-4045-8275-B1B26B516862}" sibTransId="{1CC6DE7D-2DAF-4930-8050-2C0F302B6A9D}"/>
    <dgm:cxn modelId="{F7A00503-0330-469C-9528-B3AFE9CB8C05}" type="presOf" srcId="{C6A570F4-47DE-457E-BBD8-B77BA93E1165}" destId="{8CCB4091-0D70-405B-ACC8-FA18BFC2F935}" srcOrd="1" destOrd="1" presId="urn:microsoft.com/office/officeart/2005/8/layout/cycle4#1"/>
    <dgm:cxn modelId="{C58C7E27-1804-4769-8685-9E3D46F9337C}" type="presOf" srcId="{74BA9DA6-429A-429F-B5AF-84B697E16867}" destId="{F8197AAD-5C74-4FE2-BDDB-6D6050644511}" srcOrd="0" destOrd="0" presId="urn:microsoft.com/office/officeart/2005/8/layout/cycle4#1"/>
    <dgm:cxn modelId="{C3124115-C9FE-4391-9B95-3B5E54D707CE}" type="presOf" srcId="{4A73C73F-61D9-4DC6-8C3F-8BEEE5E1F666}" destId="{4397F80D-3E79-4718-9D07-705F3538A431}" srcOrd="0" destOrd="0" presId="urn:microsoft.com/office/officeart/2005/8/layout/cycle4#1"/>
    <dgm:cxn modelId="{23A8BF1A-94EF-4F03-A4CA-A0216ED3576D}" srcId="{7DB91795-61C9-49A9-8C81-F867C023DC42}" destId="{C3A42C9C-4AE1-40DB-8662-7709198467B4}" srcOrd="1" destOrd="0" parTransId="{5F00CC72-94C8-424E-A1C4-771ED6CD8D9F}" sibTransId="{4B51160D-C8C2-4C2D-91B7-622136E45A98}"/>
    <dgm:cxn modelId="{CBC50A6D-F898-4C23-A6AE-DA95463F0A4D}" srcId="{7DB91795-61C9-49A9-8C81-F867C023DC42}" destId="{DAB64FA9-91DE-4745-A4AF-37536724A947}" srcOrd="2" destOrd="0" parTransId="{CD8C5AC1-46FA-4211-9C57-529EA0F0EDDD}" sibTransId="{CC59B0B4-5831-4D23-90BF-A99A0D6ED5D1}"/>
    <dgm:cxn modelId="{DC7FE7C9-08B9-45B4-981E-30F8D90E6ACA}" type="presOf" srcId="{F84EFF9A-7879-4659-9644-792089B81103}" destId="{A221BBBB-2E17-44E2-A724-BA6E64C013D0}" srcOrd="0" destOrd="0" presId="urn:microsoft.com/office/officeart/2005/8/layout/cycle4#1"/>
    <dgm:cxn modelId="{7EDBC941-E4DF-4C04-AA54-ADA81884F873}" srcId="{7DB91795-61C9-49A9-8C81-F867C023DC42}" destId="{AB9918BA-E2EA-4C25-AF5D-6C01FDDF5CE5}" srcOrd="0" destOrd="0" parTransId="{99B48568-CAC6-456A-A784-1F5AF8703CF0}" sibTransId="{0D21ABD7-8749-400D-AA6F-321FC94CCE60}"/>
    <dgm:cxn modelId="{98C8FC2C-A127-4376-B169-36FC4D36C3D5}" type="presOf" srcId="{4A73C73F-61D9-4DC6-8C3F-8BEEE5E1F666}" destId="{8CCB4091-0D70-405B-ACC8-FA18BFC2F935}" srcOrd="1" destOrd="0" presId="urn:microsoft.com/office/officeart/2005/8/layout/cycle4#1"/>
    <dgm:cxn modelId="{8E48C496-8E62-49F6-B4A8-AE5B09AB9F8A}" type="presOf" srcId="{C6A570F4-47DE-457E-BBD8-B77BA93E1165}" destId="{4397F80D-3E79-4718-9D07-705F3538A431}" srcOrd="0" destOrd="1" presId="urn:microsoft.com/office/officeart/2005/8/layout/cycle4#1"/>
    <dgm:cxn modelId="{C399163B-8D70-46D7-B4C8-C0C259CC7FED}" srcId="{7DB91795-61C9-49A9-8C81-F867C023DC42}" destId="{74BA9DA6-429A-429F-B5AF-84B697E16867}" srcOrd="3" destOrd="0" parTransId="{9CDF03B2-050D-463E-BD08-50CC65B16B2E}" sibTransId="{CEC4E84C-1B7B-4E81-AFB9-2AF73CA9D516}"/>
    <dgm:cxn modelId="{50B0FFC0-4BCF-4ECE-955E-1ABFD804565D}" type="presOf" srcId="{AB9918BA-E2EA-4C25-AF5D-6C01FDDF5CE5}" destId="{2FC7AC8B-F22E-4417-8FB4-560EE95BB5F7}" srcOrd="0" destOrd="0" presId="urn:microsoft.com/office/officeart/2005/8/layout/cycle4#1"/>
    <dgm:cxn modelId="{67682BAD-6F3A-4CF0-8378-C3F1474167BC}" type="presParOf" srcId="{DC89631B-2ED2-4D80-97AF-19FF0883AE9D}" destId="{09CAE976-5EFC-4CAC-95A8-640B29BE3A08}" srcOrd="0" destOrd="0" presId="urn:microsoft.com/office/officeart/2005/8/layout/cycle4#1"/>
    <dgm:cxn modelId="{95B50BB9-DA8C-451B-A308-E1449939B2CE}" type="presParOf" srcId="{09CAE976-5EFC-4CAC-95A8-640B29BE3A08}" destId="{0BD24DE0-E4AD-442C-8524-D813FBFCEF51}" srcOrd="0" destOrd="0" presId="urn:microsoft.com/office/officeart/2005/8/layout/cycle4#1"/>
    <dgm:cxn modelId="{6AD5EE4B-DC4D-43A0-8798-C24145B37A62}" type="presParOf" srcId="{0BD24DE0-E4AD-442C-8524-D813FBFCEF51}" destId="{4397F80D-3E79-4718-9D07-705F3538A431}" srcOrd="0" destOrd="0" presId="urn:microsoft.com/office/officeart/2005/8/layout/cycle4#1"/>
    <dgm:cxn modelId="{B790BFC7-EC91-45E7-8075-D4983D4D3D9A}" type="presParOf" srcId="{0BD24DE0-E4AD-442C-8524-D813FBFCEF51}" destId="{8CCB4091-0D70-405B-ACC8-FA18BFC2F935}" srcOrd="1" destOrd="0" presId="urn:microsoft.com/office/officeart/2005/8/layout/cycle4#1"/>
    <dgm:cxn modelId="{7EE6D6C2-9F87-412E-95A2-9B5DA649545B}" type="presParOf" srcId="{09CAE976-5EFC-4CAC-95A8-640B29BE3A08}" destId="{9CF4487C-AFF5-4CE5-8389-2E4C1DD7045E}" srcOrd="1" destOrd="0" presId="urn:microsoft.com/office/officeart/2005/8/layout/cycle4#1"/>
    <dgm:cxn modelId="{55E7CBD4-E741-4408-ABBE-B6407F65B0CA}" type="presParOf" srcId="{9CF4487C-AFF5-4CE5-8389-2E4C1DD7045E}" destId="{8844AA77-6BA4-495B-AA82-FCBC7E8F20FC}" srcOrd="0" destOrd="0" presId="urn:microsoft.com/office/officeart/2005/8/layout/cycle4#1"/>
    <dgm:cxn modelId="{11071B69-9D18-492A-BAC2-F5C6015DCAD3}" type="presParOf" srcId="{9CF4487C-AFF5-4CE5-8389-2E4C1DD7045E}" destId="{2681CD52-6258-43CE-907B-99137DAE3604}" srcOrd="1" destOrd="0" presId="urn:microsoft.com/office/officeart/2005/8/layout/cycle4#1"/>
    <dgm:cxn modelId="{38B98362-3913-44F6-831E-0441D8F03FEC}" type="presParOf" srcId="{09CAE976-5EFC-4CAC-95A8-640B29BE3A08}" destId="{A092CD56-29BD-4279-AA7B-0F4AEC1B471F}" srcOrd="2" destOrd="0" presId="urn:microsoft.com/office/officeart/2005/8/layout/cycle4#1"/>
    <dgm:cxn modelId="{7675E5B9-5E4A-41DE-85D7-EE23E623D8D0}" type="presParOf" srcId="{A092CD56-29BD-4279-AA7B-0F4AEC1B471F}" destId="{75A49649-D989-4974-88A4-F9BC801B60F5}" srcOrd="0" destOrd="0" presId="urn:microsoft.com/office/officeart/2005/8/layout/cycle4#1"/>
    <dgm:cxn modelId="{EDC8088E-CD26-46F5-81ED-4DC3FE74813D}" type="presParOf" srcId="{A092CD56-29BD-4279-AA7B-0F4AEC1B471F}" destId="{C691D0FB-AA7C-4D43-B670-B89CE14CACB1}" srcOrd="1" destOrd="0" presId="urn:microsoft.com/office/officeart/2005/8/layout/cycle4#1"/>
    <dgm:cxn modelId="{015AE391-B618-4B48-9E7B-611A1E8C74C2}" type="presParOf" srcId="{09CAE976-5EFC-4CAC-95A8-640B29BE3A08}" destId="{6EC77AA2-8233-4F60-A16C-463A9580171F}" srcOrd="3" destOrd="0" presId="urn:microsoft.com/office/officeart/2005/8/layout/cycle4#1"/>
    <dgm:cxn modelId="{30B09525-F401-4CBC-A633-6295CB764C73}" type="presParOf" srcId="{6EC77AA2-8233-4F60-A16C-463A9580171F}" destId="{A221BBBB-2E17-44E2-A724-BA6E64C013D0}" srcOrd="0" destOrd="0" presId="urn:microsoft.com/office/officeart/2005/8/layout/cycle4#1"/>
    <dgm:cxn modelId="{EDC1E654-9A34-4B95-BAC3-6A4E80F79E9B}" type="presParOf" srcId="{6EC77AA2-8233-4F60-A16C-463A9580171F}" destId="{2BA84D7E-3E68-4122-87DA-F42AD6A5E97B}" srcOrd="1" destOrd="0" presId="urn:microsoft.com/office/officeart/2005/8/layout/cycle4#1"/>
    <dgm:cxn modelId="{6900DE96-3CE5-4A2F-9DA3-E87D1F79F738}" type="presParOf" srcId="{09CAE976-5EFC-4CAC-95A8-640B29BE3A08}" destId="{E5468A6F-25A4-4808-8834-C6062C303F09}" srcOrd="4" destOrd="0" presId="urn:microsoft.com/office/officeart/2005/8/layout/cycle4#1"/>
    <dgm:cxn modelId="{F2C523B7-DF66-48F2-B7A0-0DA14ECAAA6D}" type="presParOf" srcId="{DC89631B-2ED2-4D80-97AF-19FF0883AE9D}" destId="{A38EFC52-3AA9-4F82-B338-1FDD8E2BFD9E}" srcOrd="1" destOrd="0" presId="urn:microsoft.com/office/officeart/2005/8/layout/cycle4#1"/>
    <dgm:cxn modelId="{75273078-D4B9-42B3-A637-C986F5153FD2}" type="presParOf" srcId="{A38EFC52-3AA9-4F82-B338-1FDD8E2BFD9E}" destId="{2FC7AC8B-F22E-4417-8FB4-560EE95BB5F7}" srcOrd="0" destOrd="0" presId="urn:microsoft.com/office/officeart/2005/8/layout/cycle4#1"/>
    <dgm:cxn modelId="{5A9B0991-3D16-4E8F-9C6D-E0B36C95B499}" type="presParOf" srcId="{A38EFC52-3AA9-4F82-B338-1FDD8E2BFD9E}" destId="{832331D1-61BD-4769-A3DC-194F42BCDB04}" srcOrd="1" destOrd="0" presId="urn:microsoft.com/office/officeart/2005/8/layout/cycle4#1"/>
    <dgm:cxn modelId="{9BBF4276-1655-410F-8FC2-C63FEEBEDA03}" type="presParOf" srcId="{A38EFC52-3AA9-4F82-B338-1FDD8E2BFD9E}" destId="{A22E120C-4A0D-4767-9539-D089B44EB356}" srcOrd="2" destOrd="0" presId="urn:microsoft.com/office/officeart/2005/8/layout/cycle4#1"/>
    <dgm:cxn modelId="{97B0C790-184A-4A53-8584-4CD8FAAE9CC8}" type="presParOf" srcId="{A38EFC52-3AA9-4F82-B338-1FDD8E2BFD9E}" destId="{F8197AAD-5C74-4FE2-BDDB-6D6050644511}" srcOrd="3" destOrd="0" presId="urn:microsoft.com/office/officeart/2005/8/layout/cycle4#1"/>
    <dgm:cxn modelId="{8B7CBFF5-C91F-4557-B157-2A78D7FA3FB5}" type="presParOf" srcId="{A38EFC52-3AA9-4F82-B338-1FDD8E2BFD9E}" destId="{B1CDE130-BBF9-4C15-8E20-072DCA731EA6}" srcOrd="4" destOrd="0" presId="urn:microsoft.com/office/officeart/2005/8/layout/cycle4#1"/>
    <dgm:cxn modelId="{C9DAC059-E4F3-4D80-964A-42EE22F4A313}" type="presParOf" srcId="{DC89631B-2ED2-4D80-97AF-19FF0883AE9D}" destId="{2F612B4F-0495-459C-8E87-E976A3282170}" srcOrd="2" destOrd="0" presId="urn:microsoft.com/office/officeart/2005/8/layout/cycle4#1"/>
    <dgm:cxn modelId="{0152FABC-B852-491C-993F-760F935D5713}" type="presParOf" srcId="{DC89631B-2ED2-4D80-97AF-19FF0883AE9D}" destId="{DD4812EE-94D6-4E78-AFD1-C52EF0C568F8}" srcOrd="3" destOrd="0" presId="urn:microsoft.com/office/officeart/2005/8/layout/cycle4#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A49649-D989-4974-88A4-F9BC801B60F5}">
      <dsp:nvSpPr>
        <dsp:cNvPr id="0" name=""/>
        <dsp:cNvSpPr/>
      </dsp:nvSpPr>
      <dsp:spPr>
        <a:xfrm>
          <a:off x="5348817" y="3084575"/>
          <a:ext cx="2895016" cy="1487424"/>
        </a:xfrm>
        <a:prstGeom prst="roundRect">
          <a:avLst>
            <a:gd name="adj" fmla="val 10000"/>
          </a:avLst>
        </a:prstGeom>
        <a:solidFill>
          <a:schemeClr val="lt1">
            <a:alpha val="90000"/>
            <a:hueOff val="0"/>
            <a:satOff val="0"/>
            <a:lumOff val="0"/>
            <a:alphaOff val="0"/>
          </a:schemeClr>
        </a:solidFill>
        <a:ln w="6350" cap="flat" cmpd="sng" algn="ctr">
          <a:solidFill>
            <a:schemeClr val="accent2">
              <a:alpha val="90000"/>
              <a:hueOff val="0"/>
              <a:satOff val="0"/>
              <a:lumOff val="0"/>
              <a:alphaOff val="-26667"/>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76200" tIns="76200" rIns="76200" bIns="76200" numCol="1" spcCol="1270" anchor="t" anchorCtr="0">
          <a:noAutofit/>
        </a:bodyPr>
        <a:lstStyle/>
        <a:p>
          <a:pPr marL="228600" lvl="1" indent="-228600" algn="r" defTabSz="889000">
            <a:lnSpc>
              <a:spcPct val="90000"/>
            </a:lnSpc>
            <a:spcBef>
              <a:spcPct val="0"/>
            </a:spcBef>
            <a:spcAft>
              <a:spcPct val="15000"/>
            </a:spcAft>
            <a:buChar char="••"/>
          </a:pPr>
          <a:r>
            <a:rPr lang="en-US" sz="2000" kern="1200" smtClean="0"/>
            <a:t>Mức độ chính xác và hiệu quả </a:t>
          </a:r>
          <a:endParaRPr lang="en-US" sz="2000" kern="1200" dirty="0"/>
        </a:p>
      </dsp:txBody>
      <dsp:txXfrm>
        <a:off x="6249996" y="3489105"/>
        <a:ext cx="1961163" cy="1050220"/>
      </dsp:txXfrm>
    </dsp:sp>
    <dsp:sp modelId="{A221BBBB-2E17-44E2-A724-BA6E64C013D0}">
      <dsp:nvSpPr>
        <dsp:cNvPr id="0" name=""/>
        <dsp:cNvSpPr/>
      </dsp:nvSpPr>
      <dsp:spPr>
        <a:xfrm>
          <a:off x="502551" y="3160775"/>
          <a:ext cx="2864477" cy="1487424"/>
        </a:xfrm>
        <a:prstGeom prst="roundRect">
          <a:avLst>
            <a:gd name="adj" fmla="val 10000"/>
          </a:avLst>
        </a:prstGeom>
        <a:solidFill>
          <a:schemeClr val="lt1">
            <a:alpha val="90000"/>
            <a:hueOff val="0"/>
            <a:satOff val="0"/>
            <a:lumOff val="0"/>
            <a:alphaOff val="0"/>
          </a:schemeClr>
        </a:solidFill>
        <a:ln w="6350" cap="flat" cmpd="sng" algn="ctr">
          <a:solidFill>
            <a:schemeClr val="accent2">
              <a:alpha val="90000"/>
              <a:hueOff val="0"/>
              <a:satOff val="0"/>
              <a:lumOff val="0"/>
              <a:alphaOff val="-4000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83820" tIns="83820" rIns="83820" bIns="83820" numCol="1" spcCol="1270" anchor="t" anchorCtr="0">
          <a:noAutofit/>
        </a:bodyPr>
        <a:lstStyle/>
        <a:p>
          <a:pPr marL="228600" lvl="1" indent="-228600" algn="l" defTabSz="977900">
            <a:lnSpc>
              <a:spcPct val="90000"/>
            </a:lnSpc>
            <a:spcBef>
              <a:spcPct val="0"/>
            </a:spcBef>
            <a:spcAft>
              <a:spcPct val="15000"/>
            </a:spcAft>
            <a:buChar char="••"/>
          </a:pPr>
          <a:r>
            <a:rPr lang="en-US" sz="2200" kern="1200" smtClean="0"/>
            <a:t>Khắc phục và cải tiến</a:t>
          </a:r>
          <a:endParaRPr lang="en-US" sz="2200" kern="1200" dirty="0"/>
        </a:p>
      </dsp:txBody>
      <dsp:txXfrm>
        <a:off x="535225" y="3565306"/>
        <a:ext cx="1939785" cy="1050220"/>
      </dsp:txXfrm>
    </dsp:sp>
    <dsp:sp modelId="{8844AA77-6BA4-495B-AA82-FCBC7E8F20FC}">
      <dsp:nvSpPr>
        <dsp:cNvPr id="0" name=""/>
        <dsp:cNvSpPr/>
      </dsp:nvSpPr>
      <dsp:spPr>
        <a:xfrm>
          <a:off x="5297370" y="112776"/>
          <a:ext cx="3022663" cy="1487424"/>
        </a:xfrm>
        <a:prstGeom prst="roundRect">
          <a:avLst>
            <a:gd name="adj" fmla="val 10000"/>
          </a:avLst>
        </a:prstGeom>
        <a:solidFill>
          <a:schemeClr val="lt1">
            <a:alpha val="90000"/>
            <a:hueOff val="0"/>
            <a:satOff val="0"/>
            <a:lumOff val="0"/>
            <a:alphaOff val="0"/>
          </a:schemeClr>
        </a:solidFill>
        <a:ln w="6350" cap="flat" cmpd="sng" algn="ctr">
          <a:solidFill>
            <a:schemeClr val="accent2">
              <a:alpha val="90000"/>
              <a:hueOff val="0"/>
              <a:satOff val="0"/>
              <a:lumOff val="0"/>
              <a:alphaOff val="-13333"/>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83820" tIns="83820" rIns="83820" bIns="83820" numCol="1" spcCol="1270" anchor="t" anchorCtr="0">
          <a:noAutofit/>
        </a:bodyPr>
        <a:lstStyle/>
        <a:p>
          <a:pPr marL="228600" lvl="1" indent="-228600" algn="r" defTabSz="977900">
            <a:lnSpc>
              <a:spcPct val="90000"/>
            </a:lnSpc>
            <a:spcBef>
              <a:spcPct val="0"/>
            </a:spcBef>
            <a:spcAft>
              <a:spcPct val="15000"/>
            </a:spcAft>
            <a:buChar char="••"/>
          </a:pPr>
          <a:r>
            <a:rPr lang="en-US" sz="2200" kern="1200" smtClean="0"/>
            <a:t>Thực hiện kiểm tra theo kế hoạch</a:t>
          </a:r>
          <a:endParaRPr lang="en-US" sz="2200" kern="1200" dirty="0"/>
        </a:p>
      </dsp:txBody>
      <dsp:txXfrm>
        <a:off x="6236843" y="145450"/>
        <a:ext cx="2050516" cy="1050220"/>
      </dsp:txXfrm>
    </dsp:sp>
    <dsp:sp modelId="{4397F80D-3E79-4718-9D07-705F3538A431}">
      <dsp:nvSpPr>
        <dsp:cNvPr id="0" name=""/>
        <dsp:cNvSpPr/>
      </dsp:nvSpPr>
      <dsp:spPr>
        <a:xfrm>
          <a:off x="490703" y="188977"/>
          <a:ext cx="2800137" cy="1487424"/>
        </a:xfrm>
        <a:prstGeom prst="roundRect">
          <a:avLst>
            <a:gd name="adj" fmla="val 10000"/>
          </a:avLst>
        </a:prstGeom>
        <a:solidFill>
          <a:schemeClr val="lt1">
            <a:alpha val="90000"/>
            <a:hueOff val="0"/>
            <a:satOff val="0"/>
            <a:lumOff val="0"/>
            <a:alphaOff val="0"/>
          </a:schemeClr>
        </a:solidFill>
        <a:ln w="6350" cap="flat" cmpd="sng" algn="ctr">
          <a:solidFill>
            <a:schemeClr val="accent2">
              <a:alpha val="90000"/>
              <a:hueOff val="0"/>
              <a:satOff val="0"/>
              <a:lumOff val="0"/>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83820" tIns="83820" rIns="83820" bIns="83820" numCol="1" spcCol="1270" anchor="t" anchorCtr="0">
          <a:noAutofit/>
        </a:bodyPr>
        <a:lstStyle/>
        <a:p>
          <a:pPr marL="228600" lvl="1" indent="-228600" algn="l" defTabSz="977900">
            <a:lnSpc>
              <a:spcPct val="90000"/>
            </a:lnSpc>
            <a:spcBef>
              <a:spcPct val="0"/>
            </a:spcBef>
            <a:spcAft>
              <a:spcPct val="15000"/>
            </a:spcAft>
            <a:buChar char="••"/>
          </a:pPr>
          <a:r>
            <a:rPr lang="en-US" sz="2200" kern="1200" dirty="0" err="1" smtClean="0">
              <a:latin typeface="Tahoma" pitchFamily="34" charset="0"/>
              <a:ea typeface="Tahoma" pitchFamily="34" charset="0"/>
              <a:cs typeface="Tahoma" pitchFamily="34" charset="0"/>
            </a:rPr>
            <a:t>Lập</a:t>
          </a:r>
          <a:r>
            <a:rPr lang="en-US" sz="2200" kern="1200" dirty="0" smtClean="0">
              <a:latin typeface="Tahoma" pitchFamily="34" charset="0"/>
              <a:ea typeface="Tahoma" pitchFamily="34" charset="0"/>
              <a:cs typeface="Tahoma" pitchFamily="34" charset="0"/>
            </a:rPr>
            <a:t> </a:t>
          </a:r>
          <a:r>
            <a:rPr lang="en-US" sz="2200" kern="1200" dirty="0" err="1" smtClean="0">
              <a:latin typeface="Tahoma" pitchFamily="34" charset="0"/>
              <a:ea typeface="Tahoma" pitchFamily="34" charset="0"/>
              <a:cs typeface="Tahoma" pitchFamily="34" charset="0"/>
            </a:rPr>
            <a:t>kế</a:t>
          </a:r>
          <a:r>
            <a:rPr lang="en-US" sz="2200" kern="1200" dirty="0" smtClean="0">
              <a:latin typeface="Tahoma" pitchFamily="34" charset="0"/>
              <a:ea typeface="Tahoma" pitchFamily="34" charset="0"/>
              <a:cs typeface="Tahoma" pitchFamily="34" charset="0"/>
            </a:rPr>
            <a:t> </a:t>
          </a:r>
          <a:r>
            <a:rPr lang="en-US" sz="2200" kern="1200" dirty="0" err="1" smtClean="0">
              <a:latin typeface="Tahoma" pitchFamily="34" charset="0"/>
              <a:ea typeface="Tahoma" pitchFamily="34" charset="0"/>
              <a:cs typeface="Tahoma" pitchFamily="34" charset="0"/>
            </a:rPr>
            <a:t>hoạch</a:t>
          </a:r>
          <a:r>
            <a:rPr lang="en-US" sz="2200" kern="1200" dirty="0" smtClean="0">
              <a:latin typeface="Tahoma" pitchFamily="34" charset="0"/>
              <a:ea typeface="Tahoma" pitchFamily="34" charset="0"/>
              <a:cs typeface="Tahoma" pitchFamily="34" charset="0"/>
            </a:rPr>
            <a:t> </a:t>
          </a:r>
          <a:r>
            <a:rPr lang="en-US" sz="2200" kern="1200" dirty="0" err="1" smtClean="0">
              <a:latin typeface="Tahoma" pitchFamily="34" charset="0"/>
              <a:ea typeface="Tahoma" pitchFamily="34" charset="0"/>
              <a:cs typeface="Tahoma" pitchFamily="34" charset="0"/>
            </a:rPr>
            <a:t>kiểm</a:t>
          </a:r>
          <a:r>
            <a:rPr lang="en-US" sz="2200" kern="1200" dirty="0" smtClean="0">
              <a:latin typeface="Tahoma" pitchFamily="34" charset="0"/>
              <a:ea typeface="Tahoma" pitchFamily="34" charset="0"/>
              <a:cs typeface="Tahoma" pitchFamily="34" charset="0"/>
            </a:rPr>
            <a:t> </a:t>
          </a:r>
          <a:r>
            <a:rPr lang="en-US" sz="2200" kern="1200" dirty="0" err="1" smtClean="0">
              <a:latin typeface="Tahoma" pitchFamily="34" charset="0"/>
              <a:ea typeface="Tahoma" pitchFamily="34" charset="0"/>
              <a:cs typeface="Tahoma" pitchFamily="34" charset="0"/>
            </a:rPr>
            <a:t>tra</a:t>
          </a:r>
          <a:endParaRPr lang="en-US" sz="2200" kern="1200" dirty="0">
            <a:latin typeface="Tahoma" pitchFamily="34" charset="0"/>
            <a:ea typeface="Tahoma" pitchFamily="34" charset="0"/>
            <a:cs typeface="Tahoma" pitchFamily="34" charset="0"/>
          </a:endParaRPr>
        </a:p>
        <a:p>
          <a:pPr marL="228600" lvl="1" indent="-228600" algn="l" defTabSz="977900">
            <a:lnSpc>
              <a:spcPct val="90000"/>
            </a:lnSpc>
            <a:spcBef>
              <a:spcPct val="0"/>
            </a:spcBef>
            <a:spcAft>
              <a:spcPct val="15000"/>
            </a:spcAft>
            <a:buChar char="••"/>
          </a:pPr>
          <a:r>
            <a:rPr lang="en-US" sz="2200" kern="1200" dirty="0" smtClean="0">
              <a:latin typeface="Tahoma" pitchFamily="34" charset="0"/>
              <a:ea typeface="Tahoma" pitchFamily="34" charset="0"/>
              <a:cs typeface="Tahoma" pitchFamily="34" charset="0"/>
            </a:rPr>
            <a:t>5W – 1H</a:t>
          </a:r>
          <a:endParaRPr lang="en-US" sz="2200" kern="1200" dirty="0">
            <a:latin typeface="Tahoma" pitchFamily="34" charset="0"/>
            <a:ea typeface="Tahoma" pitchFamily="34" charset="0"/>
            <a:cs typeface="Tahoma" pitchFamily="34" charset="0"/>
          </a:endParaRPr>
        </a:p>
      </dsp:txBody>
      <dsp:txXfrm>
        <a:off x="523377" y="221651"/>
        <a:ext cx="1894748" cy="1050220"/>
      </dsp:txXfrm>
    </dsp:sp>
    <dsp:sp modelId="{2FC7AC8B-F22E-4417-8FB4-560EE95BB5F7}">
      <dsp:nvSpPr>
        <dsp:cNvPr id="0" name=""/>
        <dsp:cNvSpPr/>
      </dsp:nvSpPr>
      <dsp:spPr>
        <a:xfrm>
          <a:off x="2169947" y="264947"/>
          <a:ext cx="2012670" cy="2012670"/>
        </a:xfrm>
        <a:prstGeom prst="pieWedge">
          <a:avLst/>
        </a:prstGeom>
        <a:gradFill rotWithShape="0">
          <a:gsLst>
            <a:gs pos="0">
              <a:schemeClr val="accent2">
                <a:alpha val="90000"/>
                <a:hueOff val="0"/>
                <a:satOff val="0"/>
                <a:lumOff val="0"/>
                <a:alphaOff val="0"/>
                <a:satMod val="103000"/>
                <a:lumMod val="102000"/>
                <a:tint val="94000"/>
              </a:schemeClr>
            </a:gs>
            <a:gs pos="50000">
              <a:schemeClr val="accent2">
                <a:alpha val="90000"/>
                <a:hueOff val="0"/>
                <a:satOff val="0"/>
                <a:lumOff val="0"/>
                <a:alphaOff val="0"/>
                <a:satMod val="110000"/>
                <a:lumMod val="100000"/>
                <a:shade val="100000"/>
              </a:schemeClr>
            </a:gs>
            <a:gs pos="100000">
              <a:schemeClr val="accent2">
                <a:alpha val="90000"/>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27584" tIns="227584" rIns="227584" bIns="227584" numCol="1" spcCol="1270" anchor="ctr" anchorCtr="0">
          <a:noAutofit/>
        </a:bodyPr>
        <a:lstStyle/>
        <a:p>
          <a:pPr lvl="0" algn="ctr" defTabSz="1422400">
            <a:lnSpc>
              <a:spcPct val="90000"/>
            </a:lnSpc>
            <a:spcBef>
              <a:spcPct val="0"/>
            </a:spcBef>
            <a:spcAft>
              <a:spcPct val="35000"/>
            </a:spcAft>
          </a:pPr>
          <a:r>
            <a:rPr lang="en-US" sz="3200" b="0" kern="1200" dirty="0" smtClean="0">
              <a:latin typeface="Tahoma" pitchFamily="34" charset="0"/>
              <a:ea typeface="Tahoma" pitchFamily="34" charset="0"/>
              <a:cs typeface="Tahoma" pitchFamily="34" charset="0"/>
            </a:rPr>
            <a:t>Plan</a:t>
          </a:r>
          <a:endParaRPr lang="en-US" sz="3200" b="0" kern="1200" dirty="0">
            <a:latin typeface="Tahoma" pitchFamily="34" charset="0"/>
            <a:ea typeface="Tahoma" pitchFamily="34" charset="0"/>
            <a:cs typeface="Tahoma" pitchFamily="34" charset="0"/>
          </a:endParaRPr>
        </a:p>
      </dsp:txBody>
      <dsp:txXfrm>
        <a:off x="2759444" y="854444"/>
        <a:ext cx="1423173" cy="1423173"/>
      </dsp:txXfrm>
    </dsp:sp>
    <dsp:sp modelId="{832331D1-61BD-4769-A3DC-194F42BCDB04}">
      <dsp:nvSpPr>
        <dsp:cNvPr id="0" name=""/>
        <dsp:cNvSpPr/>
      </dsp:nvSpPr>
      <dsp:spPr>
        <a:xfrm rot="5400000">
          <a:off x="4275582" y="188073"/>
          <a:ext cx="2012670" cy="2166418"/>
        </a:xfrm>
        <a:prstGeom prst="pieWedge">
          <a:avLst/>
        </a:prstGeom>
        <a:gradFill rotWithShape="0">
          <a:gsLst>
            <a:gs pos="0">
              <a:schemeClr val="accent2">
                <a:alpha val="90000"/>
                <a:hueOff val="0"/>
                <a:satOff val="0"/>
                <a:lumOff val="0"/>
                <a:alphaOff val="-13333"/>
                <a:satMod val="103000"/>
                <a:lumMod val="102000"/>
                <a:tint val="94000"/>
              </a:schemeClr>
            </a:gs>
            <a:gs pos="50000">
              <a:schemeClr val="accent2">
                <a:alpha val="90000"/>
                <a:hueOff val="0"/>
                <a:satOff val="0"/>
                <a:lumOff val="0"/>
                <a:alphaOff val="-13333"/>
                <a:satMod val="110000"/>
                <a:lumMod val="100000"/>
                <a:shade val="100000"/>
              </a:schemeClr>
            </a:gs>
            <a:gs pos="100000">
              <a:schemeClr val="accent2">
                <a:alpha val="90000"/>
                <a:hueOff val="0"/>
                <a:satOff val="0"/>
                <a:lumOff val="0"/>
                <a:alphaOff val="-13333"/>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27584" tIns="227584" rIns="227584" bIns="227584" numCol="1" spcCol="1270" anchor="ctr" anchorCtr="0">
          <a:noAutofit/>
        </a:bodyPr>
        <a:lstStyle/>
        <a:p>
          <a:pPr lvl="0" algn="ctr" defTabSz="1422400">
            <a:lnSpc>
              <a:spcPct val="90000"/>
            </a:lnSpc>
            <a:spcBef>
              <a:spcPct val="0"/>
            </a:spcBef>
            <a:spcAft>
              <a:spcPct val="35000"/>
            </a:spcAft>
          </a:pPr>
          <a:r>
            <a:rPr lang="en-US" sz="3200" b="0" kern="1200" dirty="0" smtClean="0">
              <a:latin typeface="Tahoma" pitchFamily="34" charset="0"/>
              <a:ea typeface="Tahoma" pitchFamily="34" charset="0"/>
              <a:cs typeface="Tahoma" pitchFamily="34" charset="0"/>
            </a:rPr>
            <a:t>Do</a:t>
          </a:r>
          <a:endParaRPr lang="en-US" sz="3200" b="0" kern="1200" dirty="0">
            <a:latin typeface="Tahoma" pitchFamily="34" charset="0"/>
            <a:ea typeface="Tahoma" pitchFamily="34" charset="0"/>
            <a:cs typeface="Tahoma" pitchFamily="34" charset="0"/>
          </a:endParaRPr>
        </a:p>
      </dsp:txBody>
      <dsp:txXfrm rot="-5400000">
        <a:off x="4198708" y="854444"/>
        <a:ext cx="1531889" cy="1423173"/>
      </dsp:txXfrm>
    </dsp:sp>
    <dsp:sp modelId="{A22E120C-4A0D-4767-9539-D089B44EB356}">
      <dsp:nvSpPr>
        <dsp:cNvPr id="0" name=""/>
        <dsp:cNvSpPr/>
      </dsp:nvSpPr>
      <dsp:spPr>
        <a:xfrm rot="10800000">
          <a:off x="4198708" y="2370582"/>
          <a:ext cx="2166418" cy="2012670"/>
        </a:xfrm>
        <a:prstGeom prst="pieWedge">
          <a:avLst/>
        </a:prstGeom>
        <a:gradFill rotWithShape="0">
          <a:gsLst>
            <a:gs pos="0">
              <a:schemeClr val="accent2">
                <a:alpha val="90000"/>
                <a:hueOff val="0"/>
                <a:satOff val="0"/>
                <a:lumOff val="0"/>
                <a:alphaOff val="-26667"/>
                <a:satMod val="103000"/>
                <a:lumMod val="102000"/>
                <a:tint val="94000"/>
              </a:schemeClr>
            </a:gs>
            <a:gs pos="50000">
              <a:schemeClr val="accent2">
                <a:alpha val="90000"/>
                <a:hueOff val="0"/>
                <a:satOff val="0"/>
                <a:lumOff val="0"/>
                <a:alphaOff val="-26667"/>
                <a:satMod val="110000"/>
                <a:lumMod val="100000"/>
                <a:shade val="100000"/>
              </a:schemeClr>
            </a:gs>
            <a:gs pos="100000">
              <a:schemeClr val="accent2">
                <a:alpha val="90000"/>
                <a:hueOff val="0"/>
                <a:satOff val="0"/>
                <a:lumOff val="0"/>
                <a:alphaOff val="-26667"/>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99136" tIns="199136" rIns="199136" bIns="199136" numCol="1" spcCol="1270" anchor="ctr" anchorCtr="0">
          <a:noAutofit/>
        </a:bodyPr>
        <a:lstStyle/>
        <a:p>
          <a:pPr lvl="0" algn="l" defTabSz="1244600">
            <a:lnSpc>
              <a:spcPct val="90000"/>
            </a:lnSpc>
            <a:spcBef>
              <a:spcPct val="0"/>
            </a:spcBef>
            <a:spcAft>
              <a:spcPct val="35000"/>
            </a:spcAft>
          </a:pPr>
          <a:r>
            <a:rPr lang="en-US" sz="2800" kern="1200" dirty="0" smtClean="0">
              <a:latin typeface="Tahoma" pitchFamily="34" charset="0"/>
              <a:ea typeface="Tahoma" pitchFamily="34" charset="0"/>
              <a:cs typeface="Tahoma" pitchFamily="34" charset="0"/>
            </a:rPr>
            <a:t>Check</a:t>
          </a:r>
          <a:endParaRPr lang="en-US" sz="2800" kern="1200" dirty="0">
            <a:latin typeface="Tahoma" pitchFamily="34" charset="0"/>
            <a:ea typeface="Tahoma" pitchFamily="34" charset="0"/>
            <a:cs typeface="Tahoma" pitchFamily="34" charset="0"/>
          </a:endParaRPr>
        </a:p>
      </dsp:txBody>
      <dsp:txXfrm rot="10800000">
        <a:off x="4198708" y="2370582"/>
        <a:ext cx="1531889" cy="1423173"/>
      </dsp:txXfrm>
    </dsp:sp>
    <dsp:sp modelId="{F8197AAD-5C74-4FE2-BDDB-6D6050644511}">
      <dsp:nvSpPr>
        <dsp:cNvPr id="0" name=""/>
        <dsp:cNvSpPr/>
      </dsp:nvSpPr>
      <dsp:spPr>
        <a:xfrm rot="16200000">
          <a:off x="2169947" y="2370582"/>
          <a:ext cx="2012670" cy="2012670"/>
        </a:xfrm>
        <a:prstGeom prst="pieWedge">
          <a:avLst/>
        </a:prstGeom>
        <a:gradFill rotWithShape="0">
          <a:gsLst>
            <a:gs pos="0">
              <a:schemeClr val="accent2">
                <a:alpha val="90000"/>
                <a:hueOff val="0"/>
                <a:satOff val="0"/>
                <a:lumOff val="0"/>
                <a:alphaOff val="-40000"/>
                <a:satMod val="103000"/>
                <a:lumMod val="102000"/>
                <a:tint val="94000"/>
              </a:schemeClr>
            </a:gs>
            <a:gs pos="50000">
              <a:schemeClr val="accent2">
                <a:alpha val="90000"/>
                <a:hueOff val="0"/>
                <a:satOff val="0"/>
                <a:lumOff val="0"/>
                <a:alphaOff val="-40000"/>
                <a:satMod val="110000"/>
                <a:lumMod val="100000"/>
                <a:shade val="100000"/>
              </a:schemeClr>
            </a:gs>
            <a:gs pos="100000">
              <a:schemeClr val="accent2">
                <a:alpha val="90000"/>
                <a:hueOff val="0"/>
                <a:satOff val="0"/>
                <a:lumOff val="0"/>
                <a:alphaOff val="-4000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27584" tIns="227584" rIns="227584" bIns="227584" numCol="1" spcCol="1270" anchor="ctr" anchorCtr="0">
          <a:noAutofit/>
        </a:bodyPr>
        <a:lstStyle/>
        <a:p>
          <a:pPr lvl="0" algn="ctr" defTabSz="1422400">
            <a:lnSpc>
              <a:spcPct val="90000"/>
            </a:lnSpc>
            <a:spcBef>
              <a:spcPct val="0"/>
            </a:spcBef>
            <a:spcAft>
              <a:spcPct val="35000"/>
            </a:spcAft>
          </a:pPr>
          <a:r>
            <a:rPr lang="en-US" sz="3200" kern="1200" dirty="0" smtClean="0">
              <a:latin typeface="Tahoma" pitchFamily="34" charset="0"/>
              <a:ea typeface="Tahoma" pitchFamily="34" charset="0"/>
              <a:cs typeface="Tahoma" pitchFamily="34" charset="0"/>
            </a:rPr>
            <a:t>Act</a:t>
          </a:r>
          <a:endParaRPr lang="en-US" sz="3200" kern="1200" dirty="0">
            <a:latin typeface="Tahoma" pitchFamily="34" charset="0"/>
            <a:ea typeface="Tahoma" pitchFamily="34" charset="0"/>
            <a:cs typeface="Tahoma" pitchFamily="34" charset="0"/>
          </a:endParaRPr>
        </a:p>
      </dsp:txBody>
      <dsp:txXfrm rot="5400000">
        <a:off x="2759444" y="2370582"/>
        <a:ext cx="1423173" cy="1423173"/>
      </dsp:txXfrm>
    </dsp:sp>
    <dsp:sp modelId="{2F612B4F-0495-459C-8E87-E976A3282170}">
      <dsp:nvSpPr>
        <dsp:cNvPr id="0" name=""/>
        <dsp:cNvSpPr/>
      </dsp:nvSpPr>
      <dsp:spPr>
        <a:xfrm>
          <a:off x="3881647" y="1905762"/>
          <a:ext cx="694905" cy="604266"/>
        </a:xfrm>
        <a:prstGeom prst="circularArrow">
          <a:avLst/>
        </a:prstGeom>
        <a:solidFill>
          <a:schemeClr val="accent2">
            <a:tint val="40000"/>
            <a:hueOff val="0"/>
            <a:satOff val="0"/>
            <a:lumOff val="0"/>
            <a:alphaOff val="0"/>
          </a:schemeClr>
        </a:solidFill>
        <a:ln>
          <a:noFill/>
        </a:ln>
        <a:effectLst>
          <a:outerShdw blurRad="57150" dist="19050" dir="5400000" algn="ctr" rotWithShape="0">
            <a:srgbClr val="000000">
              <a:alpha val="63000"/>
            </a:srgbClr>
          </a:outerShdw>
        </a:effectLst>
        <a:scene3d>
          <a:camera prst="orthographicFront"/>
          <a:lightRig rig="flat" dir="t"/>
        </a:scene3d>
        <a:sp3d z="190500" prstMaterial="plastic">
          <a:bevelT w="120900" h="88900"/>
          <a:bevelB w="88900" h="31750" prst="angle"/>
        </a:sp3d>
      </dsp:spPr>
      <dsp:style>
        <a:lnRef idx="0">
          <a:scrgbClr r="0" g="0" b="0"/>
        </a:lnRef>
        <a:fillRef idx="1">
          <a:scrgbClr r="0" g="0" b="0"/>
        </a:fillRef>
        <a:effectRef idx="3">
          <a:scrgbClr r="0" g="0" b="0"/>
        </a:effectRef>
        <a:fontRef idx="minor">
          <a:schemeClr val="lt1"/>
        </a:fontRef>
      </dsp:style>
    </dsp:sp>
    <dsp:sp modelId="{DD4812EE-94D6-4E78-AFD1-C52EF0C568F8}">
      <dsp:nvSpPr>
        <dsp:cNvPr id="0" name=""/>
        <dsp:cNvSpPr/>
      </dsp:nvSpPr>
      <dsp:spPr>
        <a:xfrm rot="10800000">
          <a:off x="3881647" y="2138172"/>
          <a:ext cx="694905" cy="604266"/>
        </a:xfrm>
        <a:prstGeom prst="circularArrow">
          <a:avLst/>
        </a:prstGeom>
        <a:solidFill>
          <a:schemeClr val="accent2">
            <a:tint val="40000"/>
            <a:hueOff val="0"/>
            <a:satOff val="0"/>
            <a:lumOff val="0"/>
            <a:alphaOff val="0"/>
          </a:schemeClr>
        </a:solidFill>
        <a:ln>
          <a:noFill/>
        </a:ln>
        <a:effectLst>
          <a:outerShdw blurRad="57150" dist="19050" dir="5400000" algn="ctr" rotWithShape="0">
            <a:srgbClr val="000000">
              <a:alpha val="63000"/>
            </a:srgbClr>
          </a:outerShdw>
        </a:effectLst>
        <a:scene3d>
          <a:camera prst="orthographicFront"/>
          <a:lightRig rig="flat" dir="t"/>
        </a:scene3d>
        <a:sp3d z="190500" prstMaterial="plastic">
          <a:bevelT w="120900" h="88900"/>
          <a:bevelB w="88900" h="31750" prst="angle"/>
        </a:sp3d>
      </dsp:spPr>
      <dsp:style>
        <a:lnRef idx="0">
          <a:scrgbClr r="0" g="0" b="0"/>
        </a:lnRef>
        <a:fillRef idx="1">
          <a:scrgbClr r="0" g="0" b="0"/>
        </a:fillRef>
        <a:effectRef idx="3">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cycle4#1">
  <dgm:title val=""/>
  <dgm:desc val=""/>
  <dgm:catLst>
    <dgm:cat type="relationship" pri="26000"/>
    <dgm:cat type="cycle" pri="13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horzAlign" val="none"/>
                  <dgm:param type="vert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horzAlign" val="none"/>
                  <dgm:param type="vert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horzAlign" val="none"/>
                  <dgm:param type="vert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horzAlign" val="none"/>
                  <dgm:param type="vert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rot="90" type="pieWedge" r:blip="">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rot="90" type="pieWedge" r:blip="">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rot="180" type="pieWedge" r:blip="">
                  <dgm:adjLst/>
                </dgm:shape>
              </dgm:if>
              <dgm:else name="Name40">
                <dgm:shape xmlns:r="http://schemas.openxmlformats.org/officeDocument/2006/relationships" rot="270" type="pieWedge" r:blip="">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rot="270" type="pieWedge" r:blip="">
                  <dgm:adjLst/>
                </dgm:shape>
              </dgm:if>
              <dgm:else name="Name43">
                <dgm:shape xmlns:r="http://schemas.openxmlformats.org/officeDocument/2006/relationships" rot="180" type="pieWedge" r:blip="">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rot="180" type="leftCircularArrow" r:blip=""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rot="180" type="circularArrow" r:blip=""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r>
              <a:rPr lang="vi-VN" smtClean="0"/>
              <a:t>07/09/2015</a:t>
            </a:r>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BFFB5A9-05AC-4C45-9FD1-9A77D4AE6C7D}" type="slidenum">
              <a:rPr lang="en-US" smtClean="0"/>
              <a:t>‹#›</a:t>
            </a:fld>
            <a:endParaRPr lang="en-US"/>
          </a:p>
        </p:txBody>
      </p:sp>
    </p:spTree>
    <p:extLst>
      <p:ext uri="{BB962C8B-B14F-4D97-AF65-F5344CB8AC3E}">
        <p14:creationId xmlns:p14="http://schemas.microsoft.com/office/powerpoint/2010/main" val="2411943576"/>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r>
              <a:rPr lang="vi-VN" smtClean="0"/>
              <a:t>07/09/2015</a:t>
            </a:r>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1FB540-5563-4E9F-AFE4-650A2A0B00C4}" type="slidenum">
              <a:rPr lang="en-US" smtClean="0"/>
              <a:t>‹#›</a:t>
            </a:fld>
            <a:endParaRPr lang="en-US"/>
          </a:p>
        </p:txBody>
      </p:sp>
    </p:spTree>
    <p:extLst>
      <p:ext uri="{BB962C8B-B14F-4D97-AF65-F5344CB8AC3E}">
        <p14:creationId xmlns:p14="http://schemas.microsoft.com/office/powerpoint/2010/main" val="2103195522"/>
      </p:ext>
    </p:extLst>
  </p:cSld>
  <p:clrMap bg1="lt1" tx1="dk1" bg2="lt2" tx2="dk2" accent1="accent1" accent2="accent2" accent3="accent3" accent4="accent4" accent5="accent5" accent6="accent6" hlink="hlink" folHlink="folHlink"/>
  <p:hf/>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p:cNvSpPr>
            <a:spLocks noGrp="1" noRot="1" noChangeAspect="1" noTextEdit="1"/>
          </p:cNvSpPr>
          <p:nvPr>
            <p:ph type="sldImg"/>
          </p:nvPr>
        </p:nvSpPr>
        <p:spPr>
          <a:ln/>
        </p:spPr>
      </p:sp>
      <p:sp>
        <p:nvSpPr>
          <p:cNvPr id="81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z="1600" b="1" smtClean="0">
                <a:latin typeface="Arial" panose="020B0604020202020204" pitchFamily="34" charset="0"/>
              </a:rPr>
              <a:t>Xin chào tất cả quý đồng nghiệp	Hôm nay tôi cùng các anh chị sẽ tiếp cận 1 chủ đề mới trong lĩnh vực y tế đó là ......tựa đề</a:t>
            </a:r>
          </a:p>
        </p:txBody>
      </p:sp>
      <p:sp>
        <p:nvSpPr>
          <p:cNvPr id="81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b="1">
                <a:solidFill>
                  <a:schemeClr val="tx1"/>
                </a:solidFill>
                <a:latin typeface="Times New Roman" panose="02020603050405020304" pitchFamily="18" charset="0"/>
              </a:defRPr>
            </a:lvl1pPr>
            <a:lvl2pPr marL="742950" indent="-285750">
              <a:defRPr sz="2800" b="1">
                <a:solidFill>
                  <a:schemeClr val="tx1"/>
                </a:solidFill>
                <a:latin typeface="Times New Roman" panose="02020603050405020304" pitchFamily="18" charset="0"/>
              </a:defRPr>
            </a:lvl2pPr>
            <a:lvl3pPr marL="1143000" indent="-228600">
              <a:defRPr sz="2800" b="1">
                <a:solidFill>
                  <a:schemeClr val="tx1"/>
                </a:solidFill>
                <a:latin typeface="Times New Roman" panose="02020603050405020304" pitchFamily="18" charset="0"/>
              </a:defRPr>
            </a:lvl3pPr>
            <a:lvl4pPr marL="1600200" indent="-228600">
              <a:defRPr sz="2800" b="1">
                <a:solidFill>
                  <a:schemeClr val="tx1"/>
                </a:solidFill>
                <a:latin typeface="Times New Roman" panose="02020603050405020304" pitchFamily="18" charset="0"/>
              </a:defRPr>
            </a:lvl4pPr>
            <a:lvl5pPr marL="2057400" indent="-228600">
              <a:defRPr sz="28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28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28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28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2800" b="1">
                <a:solidFill>
                  <a:schemeClr val="tx1"/>
                </a:solidFill>
                <a:latin typeface="Times New Roman" panose="02020603050405020304" pitchFamily="18" charset="0"/>
              </a:defRPr>
            </a:lvl9pPr>
          </a:lstStyle>
          <a:p>
            <a:fld id="{32A9965B-2822-4151-8A63-BA03FEC210BD}" type="slidenum">
              <a:rPr lang="en-US" altLang="en-US" sz="1200" b="0" smtClean="0">
                <a:latin typeface="Arial" panose="020B0604020202020204" pitchFamily="34" charset="0"/>
              </a:rPr>
              <a:pPr/>
              <a:t>1</a:t>
            </a:fld>
            <a:endParaRPr lang="en-US" altLang="en-US" sz="1200" b="0" smtClean="0">
              <a:latin typeface="Arial" panose="020B0604020202020204" pitchFamily="34" charset="0"/>
            </a:endParaRPr>
          </a:p>
        </p:txBody>
      </p:sp>
      <p:sp>
        <p:nvSpPr>
          <p:cNvPr id="2" name="Date Placeholder 1"/>
          <p:cNvSpPr>
            <a:spLocks noGrp="1"/>
          </p:cNvSpPr>
          <p:nvPr>
            <p:ph type="dt" idx="10"/>
          </p:nvPr>
        </p:nvSpPr>
        <p:spPr/>
        <p:txBody>
          <a:bodyPr/>
          <a:lstStyle/>
          <a:p>
            <a:r>
              <a:rPr lang="vi-VN" smtClean="0"/>
              <a:t>07/09/2015</a:t>
            </a:r>
            <a:endParaRPr lang="en-US"/>
          </a:p>
        </p:txBody>
      </p:sp>
      <p:sp>
        <p:nvSpPr>
          <p:cNvPr id="3" name="Footer Placeholder 2"/>
          <p:cNvSpPr>
            <a:spLocks noGrp="1"/>
          </p:cNvSpPr>
          <p:nvPr>
            <p:ph type="ftr" sz="quarter" idx="11"/>
          </p:nvPr>
        </p:nvSpPr>
        <p:spPr/>
        <p:txBody>
          <a:bodyPr/>
          <a:lstStyle/>
          <a:p>
            <a:endParaRPr lang="en-US"/>
          </a:p>
        </p:txBody>
      </p:sp>
      <p:sp>
        <p:nvSpPr>
          <p:cNvPr id="4" name="Header Placeholder 3"/>
          <p:cNvSpPr>
            <a:spLocks noGrp="1"/>
          </p:cNvSpPr>
          <p:nvPr>
            <p:ph type="hdr" sz="quarter" idx="12"/>
          </p:nvPr>
        </p:nvSpPr>
        <p:spPr/>
        <p:txBody>
          <a:bodyPr/>
          <a:lstStyle/>
          <a:p>
            <a:endParaRPr lang="en-US"/>
          </a:p>
        </p:txBody>
      </p:sp>
    </p:spTree>
    <p:extLst>
      <p:ext uri="{BB962C8B-B14F-4D97-AF65-F5344CB8AC3E}">
        <p14:creationId xmlns:p14="http://schemas.microsoft.com/office/powerpoint/2010/main" val="6077237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a:ln/>
        </p:spPr>
      </p:sp>
      <p:sp>
        <p:nvSpPr>
          <p:cNvPr id="266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latin typeface="Arial" panose="020B0604020202020204" pitchFamily="34" charset="0"/>
              </a:rPr>
              <a:t>Có rất nhiều vấn đề cần được giải quyết ở mỗi đơn vị, nhưng nhà quản lý cần phải biết lựa chọn những vấn đề nào cần được giải quyết trước tùy theo điều kiện mà họ có được và trong ngành y tế có thể lựa vấn đề ưu tiên dựa vào phương pháp sau</a:t>
            </a:r>
          </a:p>
        </p:txBody>
      </p:sp>
      <p:sp>
        <p:nvSpPr>
          <p:cNvPr id="266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b="1">
                <a:solidFill>
                  <a:schemeClr val="tx1"/>
                </a:solidFill>
                <a:latin typeface="Times New Roman" panose="02020603050405020304" pitchFamily="18" charset="0"/>
              </a:defRPr>
            </a:lvl1pPr>
            <a:lvl2pPr marL="742950" indent="-285750">
              <a:defRPr sz="2800" b="1">
                <a:solidFill>
                  <a:schemeClr val="tx1"/>
                </a:solidFill>
                <a:latin typeface="Times New Roman" panose="02020603050405020304" pitchFamily="18" charset="0"/>
              </a:defRPr>
            </a:lvl2pPr>
            <a:lvl3pPr marL="1143000" indent="-228600">
              <a:defRPr sz="2800" b="1">
                <a:solidFill>
                  <a:schemeClr val="tx1"/>
                </a:solidFill>
                <a:latin typeface="Times New Roman" panose="02020603050405020304" pitchFamily="18" charset="0"/>
              </a:defRPr>
            </a:lvl3pPr>
            <a:lvl4pPr marL="1600200" indent="-228600">
              <a:defRPr sz="2800" b="1">
                <a:solidFill>
                  <a:schemeClr val="tx1"/>
                </a:solidFill>
                <a:latin typeface="Times New Roman" panose="02020603050405020304" pitchFamily="18" charset="0"/>
              </a:defRPr>
            </a:lvl4pPr>
            <a:lvl5pPr marL="2057400" indent="-228600">
              <a:defRPr sz="28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28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28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28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2800" b="1">
                <a:solidFill>
                  <a:schemeClr val="tx1"/>
                </a:solidFill>
                <a:latin typeface="Times New Roman" panose="02020603050405020304" pitchFamily="18" charset="0"/>
              </a:defRPr>
            </a:lvl9pPr>
          </a:lstStyle>
          <a:p>
            <a:fld id="{7D77EE28-134E-441F-B86D-E0E8FB80073D}" type="slidenum">
              <a:rPr lang="en-US" altLang="en-US" sz="1200" b="0" smtClean="0">
                <a:latin typeface="Arial" panose="020B0604020202020204" pitchFamily="34" charset="0"/>
              </a:rPr>
              <a:pPr/>
              <a:t>10</a:t>
            </a:fld>
            <a:endParaRPr lang="en-US" altLang="en-US" sz="1200" b="0" smtClean="0">
              <a:latin typeface="Arial" panose="020B0604020202020204" pitchFamily="34" charset="0"/>
            </a:endParaRPr>
          </a:p>
        </p:txBody>
      </p:sp>
      <p:sp>
        <p:nvSpPr>
          <p:cNvPr id="2" name="Date Placeholder 1"/>
          <p:cNvSpPr>
            <a:spLocks noGrp="1"/>
          </p:cNvSpPr>
          <p:nvPr>
            <p:ph type="dt" idx="10"/>
          </p:nvPr>
        </p:nvSpPr>
        <p:spPr/>
        <p:txBody>
          <a:bodyPr/>
          <a:lstStyle/>
          <a:p>
            <a:r>
              <a:rPr lang="vi-VN" smtClean="0"/>
              <a:t>07/09/2015</a:t>
            </a:r>
            <a:endParaRPr lang="en-US"/>
          </a:p>
        </p:txBody>
      </p:sp>
      <p:sp>
        <p:nvSpPr>
          <p:cNvPr id="3" name="Footer Placeholder 2"/>
          <p:cNvSpPr>
            <a:spLocks noGrp="1"/>
          </p:cNvSpPr>
          <p:nvPr>
            <p:ph type="ftr" sz="quarter" idx="11"/>
          </p:nvPr>
        </p:nvSpPr>
        <p:spPr/>
        <p:txBody>
          <a:bodyPr/>
          <a:lstStyle/>
          <a:p>
            <a:endParaRPr lang="en-US"/>
          </a:p>
        </p:txBody>
      </p:sp>
      <p:sp>
        <p:nvSpPr>
          <p:cNvPr id="4" name="Header Placeholder 3"/>
          <p:cNvSpPr>
            <a:spLocks noGrp="1"/>
          </p:cNvSpPr>
          <p:nvPr>
            <p:ph type="hdr" sz="quarter" idx="12"/>
          </p:nvPr>
        </p:nvSpPr>
        <p:spPr/>
        <p:txBody>
          <a:bodyPr/>
          <a:lstStyle/>
          <a:p>
            <a:endParaRPr lang="en-US"/>
          </a:p>
        </p:txBody>
      </p:sp>
    </p:spTree>
    <p:extLst>
      <p:ext uri="{BB962C8B-B14F-4D97-AF65-F5344CB8AC3E}">
        <p14:creationId xmlns:p14="http://schemas.microsoft.com/office/powerpoint/2010/main" val="20639013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a:ln/>
        </p:spPr>
      </p:sp>
      <p:sp>
        <p:nvSpPr>
          <p:cNvPr id="286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latin typeface="Arial" panose="020B0604020202020204" pitchFamily="34" charset="0"/>
              </a:rPr>
              <a:t>Bước 2 của lập kế hoạch là: xác định nguyên nhân vấn</a:t>
            </a:r>
            <a:r>
              <a:rPr lang="en-US" altLang="en-US" baseline="0" smtClean="0">
                <a:latin typeface="Arial" panose="020B0604020202020204" pitchFamily="34" charset="0"/>
              </a:rPr>
              <a:t> đề</a:t>
            </a:r>
            <a:endParaRPr lang="en-US" altLang="en-US" smtClean="0">
              <a:latin typeface="Arial" panose="020B0604020202020204" pitchFamily="34" charset="0"/>
            </a:endParaRPr>
          </a:p>
        </p:txBody>
      </p:sp>
      <p:sp>
        <p:nvSpPr>
          <p:cNvPr id="286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b="1">
                <a:solidFill>
                  <a:schemeClr val="tx1"/>
                </a:solidFill>
                <a:latin typeface="Times New Roman" panose="02020603050405020304" pitchFamily="18" charset="0"/>
              </a:defRPr>
            </a:lvl1pPr>
            <a:lvl2pPr marL="742950" indent="-285750">
              <a:defRPr sz="2800" b="1">
                <a:solidFill>
                  <a:schemeClr val="tx1"/>
                </a:solidFill>
                <a:latin typeface="Times New Roman" panose="02020603050405020304" pitchFamily="18" charset="0"/>
              </a:defRPr>
            </a:lvl2pPr>
            <a:lvl3pPr marL="1143000" indent="-228600">
              <a:defRPr sz="2800" b="1">
                <a:solidFill>
                  <a:schemeClr val="tx1"/>
                </a:solidFill>
                <a:latin typeface="Times New Roman" panose="02020603050405020304" pitchFamily="18" charset="0"/>
              </a:defRPr>
            </a:lvl3pPr>
            <a:lvl4pPr marL="1600200" indent="-228600">
              <a:defRPr sz="2800" b="1">
                <a:solidFill>
                  <a:schemeClr val="tx1"/>
                </a:solidFill>
                <a:latin typeface="Times New Roman" panose="02020603050405020304" pitchFamily="18" charset="0"/>
              </a:defRPr>
            </a:lvl4pPr>
            <a:lvl5pPr marL="2057400" indent="-228600">
              <a:defRPr sz="28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28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28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28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2800" b="1">
                <a:solidFill>
                  <a:schemeClr val="tx1"/>
                </a:solidFill>
                <a:latin typeface="Times New Roman" panose="02020603050405020304" pitchFamily="18" charset="0"/>
              </a:defRPr>
            </a:lvl9pPr>
          </a:lstStyle>
          <a:p>
            <a:fld id="{ED9EE88B-F655-4104-9B29-8DFD0584EB3B}" type="slidenum">
              <a:rPr lang="en-US" altLang="en-US" sz="1200" b="0" smtClean="0">
                <a:latin typeface="Arial" panose="020B0604020202020204" pitchFamily="34" charset="0"/>
              </a:rPr>
              <a:pPr/>
              <a:t>11</a:t>
            </a:fld>
            <a:endParaRPr lang="en-US" altLang="en-US" sz="1200" b="0" smtClean="0">
              <a:latin typeface="Arial" panose="020B0604020202020204" pitchFamily="34" charset="0"/>
            </a:endParaRPr>
          </a:p>
        </p:txBody>
      </p:sp>
      <p:sp>
        <p:nvSpPr>
          <p:cNvPr id="2" name="Date Placeholder 1"/>
          <p:cNvSpPr>
            <a:spLocks noGrp="1"/>
          </p:cNvSpPr>
          <p:nvPr>
            <p:ph type="dt" idx="10"/>
          </p:nvPr>
        </p:nvSpPr>
        <p:spPr/>
        <p:txBody>
          <a:bodyPr/>
          <a:lstStyle/>
          <a:p>
            <a:r>
              <a:rPr lang="vi-VN" smtClean="0"/>
              <a:t>07/09/2015</a:t>
            </a:r>
            <a:endParaRPr lang="en-US"/>
          </a:p>
        </p:txBody>
      </p:sp>
      <p:sp>
        <p:nvSpPr>
          <p:cNvPr id="3" name="Footer Placeholder 2"/>
          <p:cNvSpPr>
            <a:spLocks noGrp="1"/>
          </p:cNvSpPr>
          <p:nvPr>
            <p:ph type="ftr" sz="quarter" idx="11"/>
          </p:nvPr>
        </p:nvSpPr>
        <p:spPr/>
        <p:txBody>
          <a:bodyPr/>
          <a:lstStyle/>
          <a:p>
            <a:endParaRPr lang="en-US"/>
          </a:p>
        </p:txBody>
      </p:sp>
      <p:sp>
        <p:nvSpPr>
          <p:cNvPr id="4" name="Header Placeholder 3"/>
          <p:cNvSpPr>
            <a:spLocks noGrp="1"/>
          </p:cNvSpPr>
          <p:nvPr>
            <p:ph type="hdr" sz="quarter" idx="12"/>
          </p:nvPr>
        </p:nvSpPr>
        <p:spPr/>
        <p:txBody>
          <a:bodyPr/>
          <a:lstStyle/>
          <a:p>
            <a:endParaRPr lang="en-US"/>
          </a:p>
        </p:txBody>
      </p:sp>
    </p:spTree>
    <p:extLst>
      <p:ext uri="{BB962C8B-B14F-4D97-AF65-F5344CB8AC3E}">
        <p14:creationId xmlns:p14="http://schemas.microsoft.com/office/powerpoint/2010/main" val="9525056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a:ln/>
        </p:spPr>
      </p:sp>
      <p:sp>
        <p:nvSpPr>
          <p:cNvPr id="307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latin typeface="Arial" panose="020B0604020202020204" pitchFamily="34" charset="0"/>
              </a:rPr>
              <a:t>xác định nguyên nhân trong lập kế hoạch cần quan tâm đến yếu tố nhân lực: đó là cần ..(nội dung 4). Trước đây chúng ta thường chỉ quan tâm đến khách hàng bên ngoài, hiện nay nếu làm như vậy sẽ là không đủ và kế hoạch khó thành công ( </a:t>
            </a:r>
            <a:r>
              <a:rPr lang="en-US" altLang="en-US" smtClean="0">
                <a:solidFill>
                  <a:srgbClr val="FF0000"/>
                </a:solidFill>
                <a:latin typeface="Arial" panose="020B0604020202020204" pitchFamily="34" charset="0"/>
              </a:rPr>
              <a:t>chúng ta không thể dùng hình thức hô hào và ép buộc mà phải nghỉ xem khách hàng bên trong họ cần gì để giải quyết vấn đề mà nhà quản lý yêu cầu họ )</a:t>
            </a:r>
          </a:p>
        </p:txBody>
      </p:sp>
      <p:sp>
        <p:nvSpPr>
          <p:cNvPr id="307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b="1">
                <a:solidFill>
                  <a:schemeClr val="tx1"/>
                </a:solidFill>
                <a:latin typeface="Times New Roman" panose="02020603050405020304" pitchFamily="18" charset="0"/>
              </a:defRPr>
            </a:lvl1pPr>
            <a:lvl2pPr marL="742950" indent="-285750">
              <a:defRPr sz="2800" b="1">
                <a:solidFill>
                  <a:schemeClr val="tx1"/>
                </a:solidFill>
                <a:latin typeface="Times New Roman" panose="02020603050405020304" pitchFamily="18" charset="0"/>
              </a:defRPr>
            </a:lvl2pPr>
            <a:lvl3pPr marL="1143000" indent="-228600">
              <a:defRPr sz="2800" b="1">
                <a:solidFill>
                  <a:schemeClr val="tx1"/>
                </a:solidFill>
                <a:latin typeface="Times New Roman" panose="02020603050405020304" pitchFamily="18" charset="0"/>
              </a:defRPr>
            </a:lvl3pPr>
            <a:lvl4pPr marL="1600200" indent="-228600">
              <a:defRPr sz="2800" b="1">
                <a:solidFill>
                  <a:schemeClr val="tx1"/>
                </a:solidFill>
                <a:latin typeface="Times New Roman" panose="02020603050405020304" pitchFamily="18" charset="0"/>
              </a:defRPr>
            </a:lvl4pPr>
            <a:lvl5pPr marL="2057400" indent="-228600">
              <a:defRPr sz="28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28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28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28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2800" b="1">
                <a:solidFill>
                  <a:schemeClr val="tx1"/>
                </a:solidFill>
                <a:latin typeface="Times New Roman" panose="02020603050405020304" pitchFamily="18" charset="0"/>
              </a:defRPr>
            </a:lvl9pPr>
          </a:lstStyle>
          <a:p>
            <a:fld id="{A2854A9F-644D-413D-A9D4-4D7EEDC3B6DE}" type="slidenum">
              <a:rPr lang="en-US" altLang="en-US" sz="1200" b="0" smtClean="0">
                <a:latin typeface="Arial" panose="020B0604020202020204" pitchFamily="34" charset="0"/>
              </a:rPr>
              <a:pPr/>
              <a:t>12</a:t>
            </a:fld>
            <a:endParaRPr lang="en-US" altLang="en-US" sz="1200" b="0" smtClean="0">
              <a:latin typeface="Arial" panose="020B0604020202020204" pitchFamily="34" charset="0"/>
            </a:endParaRPr>
          </a:p>
        </p:txBody>
      </p:sp>
      <p:sp>
        <p:nvSpPr>
          <p:cNvPr id="2" name="Date Placeholder 1"/>
          <p:cNvSpPr>
            <a:spLocks noGrp="1"/>
          </p:cNvSpPr>
          <p:nvPr>
            <p:ph type="dt" idx="10"/>
          </p:nvPr>
        </p:nvSpPr>
        <p:spPr/>
        <p:txBody>
          <a:bodyPr/>
          <a:lstStyle/>
          <a:p>
            <a:r>
              <a:rPr lang="vi-VN" smtClean="0"/>
              <a:t>07/09/2015</a:t>
            </a:r>
            <a:endParaRPr lang="en-US"/>
          </a:p>
        </p:txBody>
      </p:sp>
      <p:sp>
        <p:nvSpPr>
          <p:cNvPr id="3" name="Footer Placeholder 2"/>
          <p:cNvSpPr>
            <a:spLocks noGrp="1"/>
          </p:cNvSpPr>
          <p:nvPr>
            <p:ph type="ftr" sz="quarter" idx="11"/>
          </p:nvPr>
        </p:nvSpPr>
        <p:spPr/>
        <p:txBody>
          <a:bodyPr/>
          <a:lstStyle/>
          <a:p>
            <a:endParaRPr lang="en-US"/>
          </a:p>
        </p:txBody>
      </p:sp>
      <p:sp>
        <p:nvSpPr>
          <p:cNvPr id="4" name="Header Placeholder 3"/>
          <p:cNvSpPr>
            <a:spLocks noGrp="1"/>
          </p:cNvSpPr>
          <p:nvPr>
            <p:ph type="hdr" sz="quarter" idx="12"/>
          </p:nvPr>
        </p:nvSpPr>
        <p:spPr/>
        <p:txBody>
          <a:bodyPr/>
          <a:lstStyle/>
          <a:p>
            <a:endParaRPr lang="en-US"/>
          </a:p>
        </p:txBody>
      </p:sp>
    </p:spTree>
    <p:extLst>
      <p:ext uri="{BB962C8B-B14F-4D97-AF65-F5344CB8AC3E}">
        <p14:creationId xmlns:p14="http://schemas.microsoft.com/office/powerpoint/2010/main" val="41965484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a:ln/>
        </p:spPr>
      </p:sp>
      <p:sp>
        <p:nvSpPr>
          <p:cNvPr id="327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latin typeface="Arial" panose="020B0604020202020204" pitchFamily="34" charset="0"/>
              </a:rPr>
              <a:t>Bước 3: của KH là tìm ra nguyên nhân chính, nguyên nhân gốc rễ của vấn đề là làm rõ ... ( tiếp) khi</a:t>
            </a:r>
            <a:r>
              <a:rPr lang="en-US" altLang="en-US" baseline="0" smtClean="0">
                <a:latin typeface="Arial" panose="020B0604020202020204" pitchFamily="34" charset="0"/>
              </a:rPr>
              <a:t> đã xác định được nguyên nhân chính, nguyên nhân gốc thì ta xem lại mục tiêu còn phù hợp không, nếu cần điều chỉnh mục tiêu để giải quyết nguyên nhân gốc.</a:t>
            </a:r>
            <a:endParaRPr lang="en-US" altLang="en-US" smtClean="0">
              <a:latin typeface="Arial" panose="020B0604020202020204" pitchFamily="34" charset="0"/>
            </a:endParaRPr>
          </a:p>
        </p:txBody>
      </p:sp>
      <p:sp>
        <p:nvSpPr>
          <p:cNvPr id="327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b="1">
                <a:solidFill>
                  <a:schemeClr val="tx1"/>
                </a:solidFill>
                <a:latin typeface="Times New Roman" panose="02020603050405020304" pitchFamily="18" charset="0"/>
              </a:defRPr>
            </a:lvl1pPr>
            <a:lvl2pPr marL="742950" indent="-285750">
              <a:defRPr sz="2800" b="1">
                <a:solidFill>
                  <a:schemeClr val="tx1"/>
                </a:solidFill>
                <a:latin typeface="Times New Roman" panose="02020603050405020304" pitchFamily="18" charset="0"/>
              </a:defRPr>
            </a:lvl2pPr>
            <a:lvl3pPr marL="1143000" indent="-228600">
              <a:defRPr sz="2800" b="1">
                <a:solidFill>
                  <a:schemeClr val="tx1"/>
                </a:solidFill>
                <a:latin typeface="Times New Roman" panose="02020603050405020304" pitchFamily="18" charset="0"/>
              </a:defRPr>
            </a:lvl3pPr>
            <a:lvl4pPr marL="1600200" indent="-228600">
              <a:defRPr sz="2800" b="1">
                <a:solidFill>
                  <a:schemeClr val="tx1"/>
                </a:solidFill>
                <a:latin typeface="Times New Roman" panose="02020603050405020304" pitchFamily="18" charset="0"/>
              </a:defRPr>
            </a:lvl4pPr>
            <a:lvl5pPr marL="2057400" indent="-228600">
              <a:defRPr sz="28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28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28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28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2800" b="1">
                <a:solidFill>
                  <a:schemeClr val="tx1"/>
                </a:solidFill>
                <a:latin typeface="Times New Roman" panose="02020603050405020304" pitchFamily="18" charset="0"/>
              </a:defRPr>
            </a:lvl9pPr>
          </a:lstStyle>
          <a:p>
            <a:fld id="{3976319E-0FAE-4850-BC52-90BDB1F03A69}" type="slidenum">
              <a:rPr lang="en-US" altLang="en-US" sz="1200" b="0" smtClean="0">
                <a:latin typeface="Arial" panose="020B0604020202020204" pitchFamily="34" charset="0"/>
              </a:rPr>
              <a:pPr/>
              <a:t>13</a:t>
            </a:fld>
            <a:endParaRPr lang="en-US" altLang="en-US" sz="1200" b="0" smtClean="0">
              <a:latin typeface="Arial" panose="020B0604020202020204" pitchFamily="34" charset="0"/>
            </a:endParaRPr>
          </a:p>
        </p:txBody>
      </p:sp>
      <p:sp>
        <p:nvSpPr>
          <p:cNvPr id="2" name="Date Placeholder 1"/>
          <p:cNvSpPr>
            <a:spLocks noGrp="1"/>
          </p:cNvSpPr>
          <p:nvPr>
            <p:ph type="dt" idx="10"/>
          </p:nvPr>
        </p:nvSpPr>
        <p:spPr/>
        <p:txBody>
          <a:bodyPr/>
          <a:lstStyle/>
          <a:p>
            <a:r>
              <a:rPr lang="vi-VN" smtClean="0"/>
              <a:t>07/09/2015</a:t>
            </a:r>
            <a:endParaRPr lang="en-US"/>
          </a:p>
        </p:txBody>
      </p:sp>
      <p:sp>
        <p:nvSpPr>
          <p:cNvPr id="3" name="Footer Placeholder 2"/>
          <p:cNvSpPr>
            <a:spLocks noGrp="1"/>
          </p:cNvSpPr>
          <p:nvPr>
            <p:ph type="ftr" sz="quarter" idx="11"/>
          </p:nvPr>
        </p:nvSpPr>
        <p:spPr/>
        <p:txBody>
          <a:bodyPr/>
          <a:lstStyle/>
          <a:p>
            <a:endParaRPr lang="en-US"/>
          </a:p>
        </p:txBody>
      </p:sp>
      <p:sp>
        <p:nvSpPr>
          <p:cNvPr id="4" name="Header Placeholder 3"/>
          <p:cNvSpPr>
            <a:spLocks noGrp="1"/>
          </p:cNvSpPr>
          <p:nvPr>
            <p:ph type="hdr" sz="quarter" idx="12"/>
          </p:nvPr>
        </p:nvSpPr>
        <p:spPr/>
        <p:txBody>
          <a:bodyPr/>
          <a:lstStyle/>
          <a:p>
            <a:endParaRPr lang="en-US"/>
          </a:p>
        </p:txBody>
      </p:sp>
    </p:spTree>
    <p:extLst>
      <p:ext uri="{BB962C8B-B14F-4D97-AF65-F5344CB8AC3E}">
        <p14:creationId xmlns:p14="http://schemas.microsoft.com/office/powerpoint/2010/main" val="22824027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a:ln/>
        </p:spPr>
      </p:sp>
      <p:sp>
        <p:nvSpPr>
          <p:cNvPr id="348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latin typeface="Arial" panose="020B0604020202020204" pitchFamily="34" charset="0"/>
              </a:rPr>
              <a:t>Bước 4 là bước cuối cùng của lập kế hoạc là tìm và phát trriển các giải pháp, lập kế hoạch hành động. Có thể thực hiện giải pháp bằng tiếp cận nhóm “xung kích” gọi là làm thí điểm, có thể chọn một hay nhiều điểm  để thí điểm một nội dung, hay thi điểm nhiều nội dung ở những nhóm khác nhau sau đó đánh giá lại và chọn nhóm có kết quả tốt nhất điều chỉnh một số hoạt động theo mục tiêu rồi đưa vào áp dụng thực tế.</a:t>
            </a:r>
          </a:p>
          <a:p>
            <a:r>
              <a:rPr lang="en-US" altLang="en-US" smtClean="0">
                <a:latin typeface="Arial" panose="020B0604020202020204" pitchFamily="34" charset="0"/>
              </a:rPr>
              <a:t>	Tiếp</a:t>
            </a:r>
            <a:r>
              <a:rPr lang="en-US" altLang="en-US" baseline="0" smtClean="0">
                <a:latin typeface="Arial" panose="020B0604020202020204" pitchFamily="34" charset="0"/>
              </a:rPr>
              <a:t> cận hệ thống: Việc thu hồi 1 dòng xe hay lô thuốc bị lỗi </a:t>
            </a:r>
          </a:p>
          <a:p>
            <a:r>
              <a:rPr lang="en-US" altLang="en-US" baseline="0" smtClean="0">
                <a:latin typeface="Arial" panose="020B0604020202020204" pitchFamily="34" charset="0"/>
              </a:rPr>
              <a:t>	Ứng dụng lấy mã vạch trong tiếp nhận bệnh, đi học tập kinh nghiệm mô hình hay ( đi BV Vĩnh Châu, Thạnh Trị , Đông Y ở Ngã Năm )</a:t>
            </a:r>
            <a:endParaRPr lang="en-US" altLang="en-US" smtClean="0">
              <a:latin typeface="Arial" panose="020B0604020202020204" pitchFamily="34" charset="0"/>
            </a:endParaRPr>
          </a:p>
        </p:txBody>
      </p:sp>
      <p:sp>
        <p:nvSpPr>
          <p:cNvPr id="348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b="1">
                <a:solidFill>
                  <a:schemeClr val="tx1"/>
                </a:solidFill>
                <a:latin typeface="Times New Roman" panose="02020603050405020304" pitchFamily="18" charset="0"/>
              </a:defRPr>
            </a:lvl1pPr>
            <a:lvl2pPr marL="742950" indent="-285750">
              <a:defRPr sz="2800" b="1">
                <a:solidFill>
                  <a:schemeClr val="tx1"/>
                </a:solidFill>
                <a:latin typeface="Times New Roman" panose="02020603050405020304" pitchFamily="18" charset="0"/>
              </a:defRPr>
            </a:lvl2pPr>
            <a:lvl3pPr marL="1143000" indent="-228600">
              <a:defRPr sz="2800" b="1">
                <a:solidFill>
                  <a:schemeClr val="tx1"/>
                </a:solidFill>
                <a:latin typeface="Times New Roman" panose="02020603050405020304" pitchFamily="18" charset="0"/>
              </a:defRPr>
            </a:lvl3pPr>
            <a:lvl4pPr marL="1600200" indent="-228600">
              <a:defRPr sz="2800" b="1">
                <a:solidFill>
                  <a:schemeClr val="tx1"/>
                </a:solidFill>
                <a:latin typeface="Times New Roman" panose="02020603050405020304" pitchFamily="18" charset="0"/>
              </a:defRPr>
            </a:lvl4pPr>
            <a:lvl5pPr marL="2057400" indent="-228600">
              <a:defRPr sz="28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28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28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28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2800" b="1">
                <a:solidFill>
                  <a:schemeClr val="tx1"/>
                </a:solidFill>
                <a:latin typeface="Times New Roman" panose="02020603050405020304" pitchFamily="18" charset="0"/>
              </a:defRPr>
            </a:lvl9pPr>
          </a:lstStyle>
          <a:p>
            <a:fld id="{A77D7A58-E7DB-40E7-83F0-16DD3660DB08}" type="slidenum">
              <a:rPr lang="en-US" altLang="en-US" sz="1200" b="0" smtClean="0">
                <a:latin typeface="Arial" panose="020B0604020202020204" pitchFamily="34" charset="0"/>
              </a:rPr>
              <a:pPr/>
              <a:t>14</a:t>
            </a:fld>
            <a:endParaRPr lang="en-US" altLang="en-US" sz="1200" b="0" smtClean="0">
              <a:latin typeface="Arial" panose="020B0604020202020204" pitchFamily="34" charset="0"/>
            </a:endParaRPr>
          </a:p>
        </p:txBody>
      </p:sp>
      <p:sp>
        <p:nvSpPr>
          <p:cNvPr id="2" name="Date Placeholder 1"/>
          <p:cNvSpPr>
            <a:spLocks noGrp="1"/>
          </p:cNvSpPr>
          <p:nvPr>
            <p:ph type="dt" idx="10"/>
          </p:nvPr>
        </p:nvSpPr>
        <p:spPr/>
        <p:txBody>
          <a:bodyPr/>
          <a:lstStyle/>
          <a:p>
            <a:r>
              <a:rPr lang="vi-VN" smtClean="0"/>
              <a:t>07/09/2015</a:t>
            </a:r>
            <a:endParaRPr lang="en-US"/>
          </a:p>
        </p:txBody>
      </p:sp>
      <p:sp>
        <p:nvSpPr>
          <p:cNvPr id="3" name="Footer Placeholder 2"/>
          <p:cNvSpPr>
            <a:spLocks noGrp="1"/>
          </p:cNvSpPr>
          <p:nvPr>
            <p:ph type="ftr" sz="quarter" idx="11"/>
          </p:nvPr>
        </p:nvSpPr>
        <p:spPr/>
        <p:txBody>
          <a:bodyPr/>
          <a:lstStyle/>
          <a:p>
            <a:endParaRPr lang="en-US"/>
          </a:p>
        </p:txBody>
      </p:sp>
      <p:sp>
        <p:nvSpPr>
          <p:cNvPr id="4" name="Header Placeholder 3"/>
          <p:cNvSpPr>
            <a:spLocks noGrp="1"/>
          </p:cNvSpPr>
          <p:nvPr>
            <p:ph type="hdr" sz="quarter" idx="12"/>
          </p:nvPr>
        </p:nvSpPr>
        <p:spPr/>
        <p:txBody>
          <a:bodyPr/>
          <a:lstStyle/>
          <a:p>
            <a:endParaRPr lang="en-US"/>
          </a:p>
        </p:txBody>
      </p:sp>
    </p:spTree>
    <p:extLst>
      <p:ext uri="{BB962C8B-B14F-4D97-AF65-F5344CB8AC3E}">
        <p14:creationId xmlns:p14="http://schemas.microsoft.com/office/powerpoint/2010/main" val="33836487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Arial" panose="020B0604020202020204" pitchFamily="34" charset="0"/>
                <a:cs typeface="Arial" panose="020B0604020202020204" pitchFamily="34" charset="0"/>
              </a:defRPr>
            </a:lvl1pPr>
            <a:lvl2pPr marL="742950" indent="-285750">
              <a:spcBef>
                <a:spcPct val="30000"/>
              </a:spcBef>
              <a:defRPr sz="1200">
                <a:solidFill>
                  <a:schemeClr val="tx1"/>
                </a:solidFill>
                <a:latin typeface="Arial" panose="020B0604020202020204" pitchFamily="34" charset="0"/>
                <a:cs typeface="Arial" panose="020B0604020202020204" pitchFamily="34" charset="0"/>
              </a:defRPr>
            </a:lvl2pPr>
            <a:lvl3pPr marL="1143000" indent="-228600">
              <a:spcBef>
                <a:spcPct val="30000"/>
              </a:spcBef>
              <a:defRPr sz="1200">
                <a:solidFill>
                  <a:schemeClr val="tx1"/>
                </a:solidFill>
                <a:latin typeface="Arial" panose="020B0604020202020204" pitchFamily="34" charset="0"/>
                <a:cs typeface="Arial" panose="020B0604020202020204" pitchFamily="34" charset="0"/>
              </a:defRPr>
            </a:lvl3pPr>
            <a:lvl4pPr marL="1600200" indent="-228600">
              <a:spcBef>
                <a:spcPct val="30000"/>
              </a:spcBef>
              <a:defRPr sz="1200">
                <a:solidFill>
                  <a:schemeClr val="tx1"/>
                </a:solidFill>
                <a:latin typeface="Arial" panose="020B0604020202020204" pitchFamily="34" charset="0"/>
                <a:cs typeface="Arial" panose="020B0604020202020204" pitchFamily="34" charset="0"/>
              </a:defRPr>
            </a:lvl4pPr>
            <a:lvl5pPr marL="2057400" indent="-228600">
              <a:spcBef>
                <a:spcPct val="30000"/>
              </a:spcBef>
              <a:defRPr sz="1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lgn="r" eaLnBrk="1" hangingPunct="1">
              <a:spcBef>
                <a:spcPct val="0"/>
              </a:spcBef>
            </a:pPr>
            <a:fld id="{8310BC02-FA27-4B24-B0DF-77228A0CE0B1}" type="slidenum">
              <a:rPr lang="en-US" altLang="en-US" b="0"/>
              <a:pPr algn="r" eaLnBrk="1" hangingPunct="1">
                <a:spcBef>
                  <a:spcPct val="0"/>
                </a:spcBef>
              </a:pPr>
              <a:t>15</a:t>
            </a:fld>
            <a:endParaRPr lang="en-US" altLang="en-US" b="0"/>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Khi xem xét một vấn đề nào để lập kế hoạch chúng ta cần có cái nhìn bao quát vấn đề đó và cần trả lời được các câu hỏi sau hay còn gọi là phương pháp 5W-1H</a:t>
            </a:r>
          </a:p>
        </p:txBody>
      </p:sp>
      <p:sp>
        <p:nvSpPr>
          <p:cNvPr id="2" name="Date Placeholder 1"/>
          <p:cNvSpPr>
            <a:spLocks noGrp="1"/>
          </p:cNvSpPr>
          <p:nvPr>
            <p:ph type="dt" idx="10"/>
          </p:nvPr>
        </p:nvSpPr>
        <p:spPr/>
        <p:txBody>
          <a:bodyPr/>
          <a:lstStyle/>
          <a:p>
            <a:r>
              <a:rPr lang="vi-VN" smtClean="0"/>
              <a:t>07/09/2015</a:t>
            </a:r>
            <a:endParaRPr lang="en-US"/>
          </a:p>
        </p:txBody>
      </p:sp>
      <p:sp>
        <p:nvSpPr>
          <p:cNvPr id="3" name="Footer Placeholder 2"/>
          <p:cNvSpPr>
            <a:spLocks noGrp="1"/>
          </p:cNvSpPr>
          <p:nvPr>
            <p:ph type="ftr" sz="quarter" idx="11"/>
          </p:nvPr>
        </p:nvSpPr>
        <p:spPr/>
        <p:txBody>
          <a:bodyPr/>
          <a:lstStyle/>
          <a:p>
            <a:endParaRPr lang="en-US"/>
          </a:p>
        </p:txBody>
      </p:sp>
      <p:sp>
        <p:nvSpPr>
          <p:cNvPr id="4" name="Header Placeholder 3"/>
          <p:cNvSpPr>
            <a:spLocks noGrp="1"/>
          </p:cNvSpPr>
          <p:nvPr>
            <p:ph type="hdr" sz="quarter" idx="12"/>
          </p:nvPr>
        </p:nvSpPr>
        <p:spPr/>
        <p:txBody>
          <a:bodyPr/>
          <a:lstStyle/>
          <a:p>
            <a:endParaRPr lang="en-US"/>
          </a:p>
        </p:txBody>
      </p:sp>
    </p:spTree>
    <p:extLst>
      <p:ext uri="{BB962C8B-B14F-4D97-AF65-F5344CB8AC3E}">
        <p14:creationId xmlns:p14="http://schemas.microsoft.com/office/powerpoint/2010/main" val="41546436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a:ln/>
        </p:spPr>
      </p:sp>
      <p:sp>
        <p:nvSpPr>
          <p:cNvPr id="389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latin typeface="Arial" panose="020B0604020202020204" pitchFamily="34" charset="0"/>
              </a:rPr>
              <a:t>Đây là sơ đồ xương cá về các điều kiện đề xây dựng kế hoạch :</a:t>
            </a:r>
            <a:r>
              <a:rPr lang="en-US" altLang="en-US" baseline="0" smtClean="0">
                <a:latin typeface="Arial" panose="020B0604020202020204" pitchFamily="34" charset="0"/>
              </a:rPr>
              <a:t> Để đạt mục tiêu kế hoạch là đạt tỷ lệ tiêu hao thấp chúng ta cần thực hiện từ 1--7</a:t>
            </a:r>
            <a:endParaRPr lang="en-US" altLang="en-US" smtClean="0">
              <a:latin typeface="Arial" panose="020B0604020202020204" pitchFamily="34" charset="0"/>
            </a:endParaRPr>
          </a:p>
        </p:txBody>
      </p:sp>
      <p:sp>
        <p:nvSpPr>
          <p:cNvPr id="389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b="1">
                <a:solidFill>
                  <a:schemeClr val="tx1"/>
                </a:solidFill>
                <a:latin typeface="Times New Roman" panose="02020603050405020304" pitchFamily="18" charset="0"/>
              </a:defRPr>
            </a:lvl1pPr>
            <a:lvl2pPr marL="742950" indent="-285750">
              <a:defRPr sz="2800" b="1">
                <a:solidFill>
                  <a:schemeClr val="tx1"/>
                </a:solidFill>
                <a:latin typeface="Times New Roman" panose="02020603050405020304" pitchFamily="18" charset="0"/>
              </a:defRPr>
            </a:lvl2pPr>
            <a:lvl3pPr marL="1143000" indent="-228600">
              <a:defRPr sz="2800" b="1">
                <a:solidFill>
                  <a:schemeClr val="tx1"/>
                </a:solidFill>
                <a:latin typeface="Times New Roman" panose="02020603050405020304" pitchFamily="18" charset="0"/>
              </a:defRPr>
            </a:lvl3pPr>
            <a:lvl4pPr marL="1600200" indent="-228600">
              <a:defRPr sz="2800" b="1">
                <a:solidFill>
                  <a:schemeClr val="tx1"/>
                </a:solidFill>
                <a:latin typeface="Times New Roman" panose="02020603050405020304" pitchFamily="18" charset="0"/>
              </a:defRPr>
            </a:lvl4pPr>
            <a:lvl5pPr marL="2057400" indent="-228600">
              <a:defRPr sz="28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28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28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28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2800" b="1">
                <a:solidFill>
                  <a:schemeClr val="tx1"/>
                </a:solidFill>
                <a:latin typeface="Times New Roman" panose="02020603050405020304" pitchFamily="18" charset="0"/>
              </a:defRPr>
            </a:lvl9pPr>
          </a:lstStyle>
          <a:p>
            <a:fld id="{76404BE0-166B-4741-BC7D-5C1751BC984C}" type="slidenum">
              <a:rPr lang="en-US" altLang="en-US" sz="1200" b="0" smtClean="0">
                <a:latin typeface="Arial" panose="020B0604020202020204" pitchFamily="34" charset="0"/>
              </a:rPr>
              <a:pPr/>
              <a:t>16</a:t>
            </a:fld>
            <a:endParaRPr lang="en-US" altLang="en-US" sz="1200" b="0" smtClean="0">
              <a:latin typeface="Arial" panose="020B0604020202020204" pitchFamily="34" charset="0"/>
            </a:endParaRPr>
          </a:p>
        </p:txBody>
      </p:sp>
      <p:sp>
        <p:nvSpPr>
          <p:cNvPr id="2" name="Date Placeholder 1"/>
          <p:cNvSpPr>
            <a:spLocks noGrp="1"/>
          </p:cNvSpPr>
          <p:nvPr>
            <p:ph type="dt" idx="10"/>
          </p:nvPr>
        </p:nvSpPr>
        <p:spPr/>
        <p:txBody>
          <a:bodyPr/>
          <a:lstStyle/>
          <a:p>
            <a:r>
              <a:rPr lang="vi-VN" smtClean="0"/>
              <a:t>07/09/2015</a:t>
            </a:r>
            <a:endParaRPr lang="en-US"/>
          </a:p>
        </p:txBody>
      </p:sp>
      <p:sp>
        <p:nvSpPr>
          <p:cNvPr id="3" name="Footer Placeholder 2"/>
          <p:cNvSpPr>
            <a:spLocks noGrp="1"/>
          </p:cNvSpPr>
          <p:nvPr>
            <p:ph type="ftr" sz="quarter" idx="11"/>
          </p:nvPr>
        </p:nvSpPr>
        <p:spPr/>
        <p:txBody>
          <a:bodyPr/>
          <a:lstStyle/>
          <a:p>
            <a:endParaRPr lang="en-US"/>
          </a:p>
        </p:txBody>
      </p:sp>
      <p:sp>
        <p:nvSpPr>
          <p:cNvPr id="4" name="Header Placeholder 3"/>
          <p:cNvSpPr>
            <a:spLocks noGrp="1"/>
          </p:cNvSpPr>
          <p:nvPr>
            <p:ph type="hdr" sz="quarter" idx="12"/>
          </p:nvPr>
        </p:nvSpPr>
        <p:spPr/>
        <p:txBody>
          <a:bodyPr/>
          <a:lstStyle/>
          <a:p>
            <a:endParaRPr lang="en-US"/>
          </a:p>
        </p:txBody>
      </p:sp>
    </p:spTree>
    <p:extLst>
      <p:ext uri="{BB962C8B-B14F-4D97-AF65-F5344CB8AC3E}">
        <p14:creationId xmlns:p14="http://schemas.microsoft.com/office/powerpoint/2010/main" val="39062525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a:ln/>
        </p:spPr>
      </p:sp>
      <p:sp>
        <p:nvSpPr>
          <p:cNvPr id="409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latin typeface="Arial" panose="020B0604020202020204" pitchFamily="34" charset="0"/>
              </a:rPr>
              <a:t>Mô hình về nguyên nhân của vấn đề theo sơ đồ xương cá tìm</a:t>
            </a:r>
            <a:r>
              <a:rPr lang="en-US" altLang="en-US" baseline="0" smtClean="0">
                <a:latin typeface="Arial" panose="020B0604020202020204" pitchFamily="34" charset="0"/>
              </a:rPr>
              <a:t> ra nguyên nhân có thể thực thi </a:t>
            </a:r>
            <a:r>
              <a:rPr lang="en-US" altLang="en-US" smtClean="0">
                <a:latin typeface="Arial" panose="020B0604020202020204" pitchFamily="34" charset="0"/>
              </a:rPr>
              <a:t>dựa vào các yếu tố: 1.con người, 2.nhà quản lý, 3.máy móc thiết bị, 4. vật liệu, 5. môi trường ( Chính trị, xã hội, tự nhiên...).   Methods /medơd. machinery/mơsinơry. materials /mơtiơriơl. effect /ifekt hiệu lực</a:t>
            </a:r>
          </a:p>
        </p:txBody>
      </p:sp>
      <p:sp>
        <p:nvSpPr>
          <p:cNvPr id="409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b="1">
                <a:solidFill>
                  <a:schemeClr val="tx1"/>
                </a:solidFill>
                <a:latin typeface="Times New Roman" panose="02020603050405020304" pitchFamily="18" charset="0"/>
              </a:defRPr>
            </a:lvl1pPr>
            <a:lvl2pPr marL="742950" indent="-285750">
              <a:defRPr sz="2800" b="1">
                <a:solidFill>
                  <a:schemeClr val="tx1"/>
                </a:solidFill>
                <a:latin typeface="Times New Roman" panose="02020603050405020304" pitchFamily="18" charset="0"/>
              </a:defRPr>
            </a:lvl2pPr>
            <a:lvl3pPr marL="1143000" indent="-228600">
              <a:defRPr sz="2800" b="1">
                <a:solidFill>
                  <a:schemeClr val="tx1"/>
                </a:solidFill>
                <a:latin typeface="Times New Roman" panose="02020603050405020304" pitchFamily="18" charset="0"/>
              </a:defRPr>
            </a:lvl3pPr>
            <a:lvl4pPr marL="1600200" indent="-228600">
              <a:defRPr sz="2800" b="1">
                <a:solidFill>
                  <a:schemeClr val="tx1"/>
                </a:solidFill>
                <a:latin typeface="Times New Roman" panose="02020603050405020304" pitchFamily="18" charset="0"/>
              </a:defRPr>
            </a:lvl4pPr>
            <a:lvl5pPr marL="2057400" indent="-228600">
              <a:defRPr sz="28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28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28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28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2800" b="1">
                <a:solidFill>
                  <a:schemeClr val="tx1"/>
                </a:solidFill>
                <a:latin typeface="Times New Roman" panose="02020603050405020304" pitchFamily="18" charset="0"/>
              </a:defRPr>
            </a:lvl9pPr>
          </a:lstStyle>
          <a:p>
            <a:fld id="{4DDC60FE-066C-4328-896A-7A0522B3756A}" type="slidenum">
              <a:rPr lang="en-US" altLang="en-US" sz="1200" b="0" smtClean="0">
                <a:latin typeface="Arial" panose="020B0604020202020204" pitchFamily="34" charset="0"/>
              </a:rPr>
              <a:pPr/>
              <a:t>17</a:t>
            </a:fld>
            <a:endParaRPr lang="en-US" altLang="en-US" sz="1200" b="0" smtClean="0">
              <a:latin typeface="Arial" panose="020B0604020202020204" pitchFamily="34" charset="0"/>
            </a:endParaRPr>
          </a:p>
        </p:txBody>
      </p:sp>
      <p:sp>
        <p:nvSpPr>
          <p:cNvPr id="2" name="Date Placeholder 1"/>
          <p:cNvSpPr>
            <a:spLocks noGrp="1"/>
          </p:cNvSpPr>
          <p:nvPr>
            <p:ph type="dt" idx="10"/>
          </p:nvPr>
        </p:nvSpPr>
        <p:spPr/>
        <p:txBody>
          <a:bodyPr/>
          <a:lstStyle/>
          <a:p>
            <a:r>
              <a:rPr lang="vi-VN" smtClean="0"/>
              <a:t>07/09/2015</a:t>
            </a:r>
            <a:endParaRPr lang="en-US"/>
          </a:p>
        </p:txBody>
      </p:sp>
      <p:sp>
        <p:nvSpPr>
          <p:cNvPr id="3" name="Footer Placeholder 2"/>
          <p:cNvSpPr>
            <a:spLocks noGrp="1"/>
          </p:cNvSpPr>
          <p:nvPr>
            <p:ph type="ftr" sz="quarter" idx="11"/>
          </p:nvPr>
        </p:nvSpPr>
        <p:spPr/>
        <p:txBody>
          <a:bodyPr/>
          <a:lstStyle/>
          <a:p>
            <a:endParaRPr lang="en-US"/>
          </a:p>
        </p:txBody>
      </p:sp>
      <p:sp>
        <p:nvSpPr>
          <p:cNvPr id="4" name="Header Placeholder 3"/>
          <p:cNvSpPr>
            <a:spLocks noGrp="1"/>
          </p:cNvSpPr>
          <p:nvPr>
            <p:ph type="hdr" sz="quarter" idx="12"/>
          </p:nvPr>
        </p:nvSpPr>
        <p:spPr/>
        <p:txBody>
          <a:bodyPr/>
          <a:lstStyle/>
          <a:p>
            <a:endParaRPr lang="en-US"/>
          </a:p>
        </p:txBody>
      </p:sp>
    </p:spTree>
    <p:extLst>
      <p:ext uri="{BB962C8B-B14F-4D97-AF65-F5344CB8AC3E}">
        <p14:creationId xmlns:p14="http://schemas.microsoft.com/office/powerpoint/2010/main" val="27127312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ln/>
        </p:spPr>
      </p:sp>
      <p:sp>
        <p:nvSpPr>
          <p:cNvPr id="430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latin typeface="Arial" panose="020B0604020202020204" pitchFamily="34" charset="0"/>
              </a:rPr>
              <a:t>Ngoài</a:t>
            </a:r>
            <a:r>
              <a:rPr lang="en-US" altLang="en-US" baseline="0" smtClean="0">
                <a:latin typeface="Arial" panose="020B0604020202020204" pitchFamily="34" charset="0"/>
              </a:rPr>
              <a:t> 5 loại nguồn lực tính theo phương pháp 5M,  một số vấn đề cần quan tâm Môi trường (các điều kiện) mà nơi vấn đề đó xảy ra: dựa vào Địa điểm (Không gian), thời gian, Văn hóa, chế độ chính trị (đk về quản lý ) .v.v....</a:t>
            </a:r>
            <a:r>
              <a:rPr lang="en-US" altLang="en-US" sz="1200" smtClean="0"/>
              <a:t> như các chính sách, qui trình, luật, lệ, qui định  và những yêu cầu đặc biệt để tiến hành </a:t>
            </a:r>
            <a:endParaRPr lang="en-US" altLang="en-US" smtClean="0">
              <a:latin typeface="Arial" panose="020B0604020202020204" pitchFamily="34" charset="0"/>
            </a:endParaRPr>
          </a:p>
        </p:txBody>
      </p:sp>
      <p:sp>
        <p:nvSpPr>
          <p:cNvPr id="430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b="1">
                <a:solidFill>
                  <a:schemeClr val="tx1"/>
                </a:solidFill>
                <a:latin typeface="Times New Roman" panose="02020603050405020304" pitchFamily="18" charset="0"/>
              </a:defRPr>
            </a:lvl1pPr>
            <a:lvl2pPr marL="742950" indent="-285750">
              <a:defRPr sz="2800" b="1">
                <a:solidFill>
                  <a:schemeClr val="tx1"/>
                </a:solidFill>
                <a:latin typeface="Times New Roman" panose="02020603050405020304" pitchFamily="18" charset="0"/>
              </a:defRPr>
            </a:lvl2pPr>
            <a:lvl3pPr marL="1143000" indent="-228600">
              <a:defRPr sz="2800" b="1">
                <a:solidFill>
                  <a:schemeClr val="tx1"/>
                </a:solidFill>
                <a:latin typeface="Times New Roman" panose="02020603050405020304" pitchFamily="18" charset="0"/>
              </a:defRPr>
            </a:lvl3pPr>
            <a:lvl4pPr marL="1600200" indent="-228600">
              <a:defRPr sz="2800" b="1">
                <a:solidFill>
                  <a:schemeClr val="tx1"/>
                </a:solidFill>
                <a:latin typeface="Times New Roman" panose="02020603050405020304" pitchFamily="18" charset="0"/>
              </a:defRPr>
            </a:lvl4pPr>
            <a:lvl5pPr marL="2057400" indent="-228600">
              <a:defRPr sz="28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28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28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28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2800" b="1">
                <a:solidFill>
                  <a:schemeClr val="tx1"/>
                </a:solidFill>
                <a:latin typeface="Times New Roman" panose="02020603050405020304" pitchFamily="18" charset="0"/>
              </a:defRPr>
            </a:lvl9pPr>
          </a:lstStyle>
          <a:p>
            <a:fld id="{E796D1DD-A957-4AC6-97E4-BDBC450C28BB}" type="slidenum">
              <a:rPr lang="en-US" altLang="en-US" sz="1200" b="0" smtClean="0">
                <a:latin typeface="Arial" panose="020B0604020202020204" pitchFamily="34" charset="0"/>
              </a:rPr>
              <a:pPr/>
              <a:t>18</a:t>
            </a:fld>
            <a:endParaRPr lang="en-US" altLang="en-US" sz="1200" b="0" smtClean="0">
              <a:latin typeface="Arial" panose="020B0604020202020204" pitchFamily="34" charset="0"/>
            </a:endParaRPr>
          </a:p>
        </p:txBody>
      </p:sp>
      <p:sp>
        <p:nvSpPr>
          <p:cNvPr id="2" name="Date Placeholder 1"/>
          <p:cNvSpPr>
            <a:spLocks noGrp="1"/>
          </p:cNvSpPr>
          <p:nvPr>
            <p:ph type="dt" idx="10"/>
          </p:nvPr>
        </p:nvSpPr>
        <p:spPr/>
        <p:txBody>
          <a:bodyPr/>
          <a:lstStyle/>
          <a:p>
            <a:r>
              <a:rPr lang="vi-VN" smtClean="0"/>
              <a:t>07/09/2015</a:t>
            </a:r>
            <a:endParaRPr lang="en-US"/>
          </a:p>
        </p:txBody>
      </p:sp>
      <p:sp>
        <p:nvSpPr>
          <p:cNvPr id="3" name="Footer Placeholder 2"/>
          <p:cNvSpPr>
            <a:spLocks noGrp="1"/>
          </p:cNvSpPr>
          <p:nvPr>
            <p:ph type="ftr" sz="quarter" idx="11"/>
          </p:nvPr>
        </p:nvSpPr>
        <p:spPr/>
        <p:txBody>
          <a:bodyPr/>
          <a:lstStyle/>
          <a:p>
            <a:endParaRPr lang="en-US"/>
          </a:p>
        </p:txBody>
      </p:sp>
      <p:sp>
        <p:nvSpPr>
          <p:cNvPr id="4" name="Header Placeholder 3"/>
          <p:cNvSpPr>
            <a:spLocks noGrp="1"/>
          </p:cNvSpPr>
          <p:nvPr>
            <p:ph type="hdr" sz="quarter" idx="12"/>
          </p:nvPr>
        </p:nvSpPr>
        <p:spPr/>
        <p:txBody>
          <a:bodyPr/>
          <a:lstStyle/>
          <a:p>
            <a:endParaRPr lang="en-US"/>
          </a:p>
        </p:txBody>
      </p:sp>
    </p:spTree>
    <p:extLst>
      <p:ext uri="{BB962C8B-B14F-4D97-AF65-F5344CB8AC3E}">
        <p14:creationId xmlns:p14="http://schemas.microsoft.com/office/powerpoint/2010/main" val="37308245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a:ln/>
        </p:spPr>
      </p:sp>
      <p:sp>
        <p:nvSpPr>
          <p:cNvPr id="450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latin typeface="Arial" panose="020B0604020202020204" pitchFamily="34" charset="0"/>
              </a:rPr>
              <a:t>Ghi rõ ( làm nổi bậc ) chủ đề ở giữa tờ giấy {</a:t>
            </a:r>
            <a:r>
              <a:rPr lang="en-US" altLang="en-US" b="1" smtClean="0">
                <a:solidFill>
                  <a:srgbClr val="FF0000"/>
                </a:solidFill>
                <a:latin typeface="Arial" panose="020B0604020202020204" pitchFamily="34" charset="0"/>
              </a:rPr>
              <a:t>sức khỏe</a:t>
            </a:r>
            <a:r>
              <a:rPr lang="en-US" altLang="en-US" smtClean="0">
                <a:latin typeface="Arial" panose="020B0604020202020204" pitchFamily="34" charset="0"/>
              </a:rPr>
              <a:t>}, ghi tiếp các yếu tố tác động trực tiếp bằng những đường kẻ lớn trực tiếp dẫn vào chủ đề {1.đồ ăn,2.tập luyện,3.ngủ,4.stress 5 giúp</a:t>
            </a:r>
            <a:r>
              <a:rPr lang="en-US" altLang="en-US" baseline="0" smtClean="0">
                <a:latin typeface="Arial" panose="020B0604020202020204" pitchFamily="34" charset="0"/>
              </a:rPr>
              <a:t> đỡ</a:t>
            </a:r>
            <a:r>
              <a:rPr lang="en-US" altLang="en-US" smtClean="0">
                <a:latin typeface="Arial" panose="020B0604020202020204" pitchFamily="34" charset="0"/>
              </a:rPr>
              <a:t>}, mỗi nhánh ta tiếp tục phát triển ra những yếu tố nhỏ hơn VD đi xe đạp/máy, tập thể dục các loại ...</a:t>
            </a:r>
          </a:p>
        </p:txBody>
      </p:sp>
      <p:sp>
        <p:nvSpPr>
          <p:cNvPr id="450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b="1">
                <a:solidFill>
                  <a:schemeClr val="tx1"/>
                </a:solidFill>
                <a:latin typeface="Times New Roman" panose="02020603050405020304" pitchFamily="18" charset="0"/>
              </a:defRPr>
            </a:lvl1pPr>
            <a:lvl2pPr marL="742950" indent="-285750">
              <a:defRPr sz="2800" b="1">
                <a:solidFill>
                  <a:schemeClr val="tx1"/>
                </a:solidFill>
                <a:latin typeface="Times New Roman" panose="02020603050405020304" pitchFamily="18" charset="0"/>
              </a:defRPr>
            </a:lvl2pPr>
            <a:lvl3pPr marL="1143000" indent="-228600">
              <a:defRPr sz="2800" b="1">
                <a:solidFill>
                  <a:schemeClr val="tx1"/>
                </a:solidFill>
                <a:latin typeface="Times New Roman" panose="02020603050405020304" pitchFamily="18" charset="0"/>
              </a:defRPr>
            </a:lvl3pPr>
            <a:lvl4pPr marL="1600200" indent="-228600">
              <a:defRPr sz="2800" b="1">
                <a:solidFill>
                  <a:schemeClr val="tx1"/>
                </a:solidFill>
                <a:latin typeface="Times New Roman" panose="02020603050405020304" pitchFamily="18" charset="0"/>
              </a:defRPr>
            </a:lvl4pPr>
            <a:lvl5pPr marL="2057400" indent="-228600">
              <a:defRPr sz="28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28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28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28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2800" b="1">
                <a:solidFill>
                  <a:schemeClr val="tx1"/>
                </a:solidFill>
                <a:latin typeface="Times New Roman" panose="02020603050405020304" pitchFamily="18" charset="0"/>
              </a:defRPr>
            </a:lvl9pPr>
          </a:lstStyle>
          <a:p>
            <a:fld id="{46835674-386C-41A2-BF20-59E02338DB04}" type="slidenum">
              <a:rPr lang="en-US" altLang="en-US" sz="1200" b="0" smtClean="0">
                <a:latin typeface="Arial" panose="020B0604020202020204" pitchFamily="34" charset="0"/>
              </a:rPr>
              <a:pPr/>
              <a:t>19</a:t>
            </a:fld>
            <a:endParaRPr lang="en-US" altLang="en-US" sz="1200" b="0" smtClean="0">
              <a:latin typeface="Arial" panose="020B0604020202020204" pitchFamily="34" charset="0"/>
            </a:endParaRPr>
          </a:p>
        </p:txBody>
      </p:sp>
      <p:sp>
        <p:nvSpPr>
          <p:cNvPr id="2" name="Date Placeholder 1"/>
          <p:cNvSpPr>
            <a:spLocks noGrp="1"/>
          </p:cNvSpPr>
          <p:nvPr>
            <p:ph type="dt" idx="10"/>
          </p:nvPr>
        </p:nvSpPr>
        <p:spPr/>
        <p:txBody>
          <a:bodyPr/>
          <a:lstStyle/>
          <a:p>
            <a:r>
              <a:rPr lang="vi-VN" smtClean="0"/>
              <a:t>07/09/2015</a:t>
            </a:r>
            <a:endParaRPr lang="en-US"/>
          </a:p>
        </p:txBody>
      </p:sp>
      <p:sp>
        <p:nvSpPr>
          <p:cNvPr id="3" name="Footer Placeholder 2"/>
          <p:cNvSpPr>
            <a:spLocks noGrp="1"/>
          </p:cNvSpPr>
          <p:nvPr>
            <p:ph type="ftr" sz="quarter" idx="11"/>
          </p:nvPr>
        </p:nvSpPr>
        <p:spPr/>
        <p:txBody>
          <a:bodyPr/>
          <a:lstStyle/>
          <a:p>
            <a:endParaRPr lang="en-US"/>
          </a:p>
        </p:txBody>
      </p:sp>
      <p:sp>
        <p:nvSpPr>
          <p:cNvPr id="4" name="Header Placeholder 3"/>
          <p:cNvSpPr>
            <a:spLocks noGrp="1"/>
          </p:cNvSpPr>
          <p:nvPr>
            <p:ph type="hdr" sz="quarter" idx="12"/>
          </p:nvPr>
        </p:nvSpPr>
        <p:spPr/>
        <p:txBody>
          <a:bodyPr/>
          <a:lstStyle/>
          <a:p>
            <a:endParaRPr lang="en-US"/>
          </a:p>
        </p:txBody>
      </p:sp>
    </p:spTree>
    <p:extLst>
      <p:ext uri="{BB962C8B-B14F-4D97-AF65-F5344CB8AC3E}">
        <p14:creationId xmlns:p14="http://schemas.microsoft.com/office/powerpoint/2010/main" val="38638596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noTextEdit="1"/>
          </p:cNvSpPr>
          <p:nvPr>
            <p:ph type="sldImg"/>
          </p:nvPr>
        </p:nvSpPr>
        <p:spPr>
          <a:ln/>
        </p:spPr>
      </p:sp>
      <p:sp>
        <p:nvSpPr>
          <p:cNvPr id="102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latin typeface="Arial" panose="020B0604020202020204" pitchFamily="34" charset="0"/>
              </a:rPr>
              <a:t>chúng ta có 3 mục tiêu của buổi trao đổi hôm nay là 1.... 2 là chúng ta thực hành phân tích và lập kế hoạch theo chu trình chất lượng và 3 là </a:t>
            </a:r>
          </a:p>
        </p:txBody>
      </p:sp>
      <p:sp>
        <p:nvSpPr>
          <p:cNvPr id="102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b="1">
                <a:solidFill>
                  <a:schemeClr val="tx1"/>
                </a:solidFill>
                <a:latin typeface="Times New Roman" panose="02020603050405020304" pitchFamily="18" charset="0"/>
              </a:defRPr>
            </a:lvl1pPr>
            <a:lvl2pPr marL="742950" indent="-285750">
              <a:defRPr sz="2800" b="1">
                <a:solidFill>
                  <a:schemeClr val="tx1"/>
                </a:solidFill>
                <a:latin typeface="Times New Roman" panose="02020603050405020304" pitchFamily="18" charset="0"/>
              </a:defRPr>
            </a:lvl2pPr>
            <a:lvl3pPr marL="1143000" indent="-228600">
              <a:defRPr sz="2800" b="1">
                <a:solidFill>
                  <a:schemeClr val="tx1"/>
                </a:solidFill>
                <a:latin typeface="Times New Roman" panose="02020603050405020304" pitchFamily="18" charset="0"/>
              </a:defRPr>
            </a:lvl3pPr>
            <a:lvl4pPr marL="1600200" indent="-228600">
              <a:defRPr sz="2800" b="1">
                <a:solidFill>
                  <a:schemeClr val="tx1"/>
                </a:solidFill>
                <a:latin typeface="Times New Roman" panose="02020603050405020304" pitchFamily="18" charset="0"/>
              </a:defRPr>
            </a:lvl4pPr>
            <a:lvl5pPr marL="2057400" indent="-228600">
              <a:defRPr sz="28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28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28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28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2800" b="1">
                <a:solidFill>
                  <a:schemeClr val="tx1"/>
                </a:solidFill>
                <a:latin typeface="Times New Roman" panose="02020603050405020304" pitchFamily="18" charset="0"/>
              </a:defRPr>
            </a:lvl9pPr>
          </a:lstStyle>
          <a:p>
            <a:fld id="{0EB4EBE3-1EF9-4EE4-ABD8-1BD2F91D9990}" type="slidenum">
              <a:rPr lang="en-US" altLang="en-US" sz="1200" b="0" smtClean="0">
                <a:latin typeface="Arial" panose="020B0604020202020204" pitchFamily="34" charset="0"/>
              </a:rPr>
              <a:pPr/>
              <a:t>2</a:t>
            </a:fld>
            <a:endParaRPr lang="en-US" altLang="en-US" sz="1200" b="0" smtClean="0">
              <a:latin typeface="Arial" panose="020B0604020202020204" pitchFamily="34" charset="0"/>
            </a:endParaRPr>
          </a:p>
        </p:txBody>
      </p:sp>
      <p:sp>
        <p:nvSpPr>
          <p:cNvPr id="2" name="Date Placeholder 1"/>
          <p:cNvSpPr>
            <a:spLocks noGrp="1"/>
          </p:cNvSpPr>
          <p:nvPr>
            <p:ph type="dt" idx="10"/>
          </p:nvPr>
        </p:nvSpPr>
        <p:spPr/>
        <p:txBody>
          <a:bodyPr/>
          <a:lstStyle/>
          <a:p>
            <a:r>
              <a:rPr lang="vi-VN" smtClean="0"/>
              <a:t>07/09/2015</a:t>
            </a:r>
            <a:endParaRPr lang="en-US"/>
          </a:p>
        </p:txBody>
      </p:sp>
      <p:sp>
        <p:nvSpPr>
          <p:cNvPr id="3" name="Footer Placeholder 2"/>
          <p:cNvSpPr>
            <a:spLocks noGrp="1"/>
          </p:cNvSpPr>
          <p:nvPr>
            <p:ph type="ftr" sz="quarter" idx="11"/>
          </p:nvPr>
        </p:nvSpPr>
        <p:spPr/>
        <p:txBody>
          <a:bodyPr/>
          <a:lstStyle/>
          <a:p>
            <a:endParaRPr lang="en-US"/>
          </a:p>
        </p:txBody>
      </p:sp>
      <p:sp>
        <p:nvSpPr>
          <p:cNvPr id="4" name="Header Placeholder 3"/>
          <p:cNvSpPr>
            <a:spLocks noGrp="1"/>
          </p:cNvSpPr>
          <p:nvPr>
            <p:ph type="hdr" sz="quarter" idx="12"/>
          </p:nvPr>
        </p:nvSpPr>
        <p:spPr/>
        <p:txBody>
          <a:bodyPr/>
          <a:lstStyle/>
          <a:p>
            <a:endParaRPr lang="en-US"/>
          </a:p>
        </p:txBody>
      </p:sp>
    </p:spTree>
    <p:extLst>
      <p:ext uri="{BB962C8B-B14F-4D97-AF65-F5344CB8AC3E}">
        <p14:creationId xmlns:p14="http://schemas.microsoft.com/office/powerpoint/2010/main" val="40990937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lợi</a:t>
            </a:r>
            <a:r>
              <a:rPr lang="en-US" baseline="0" smtClean="0"/>
              <a:t> ích của Mind maps: giúp biết được cấp bậc tác động ( chứ không phải liệt kê các loại tác động vào nguyên nhân)</a:t>
            </a:r>
            <a:endParaRPr lang="en-US"/>
          </a:p>
        </p:txBody>
      </p:sp>
      <p:sp>
        <p:nvSpPr>
          <p:cNvPr id="4" name="Header Placeholder 3"/>
          <p:cNvSpPr>
            <a:spLocks noGrp="1"/>
          </p:cNvSpPr>
          <p:nvPr>
            <p:ph type="hdr" sz="quarter" idx="10"/>
          </p:nvPr>
        </p:nvSpPr>
        <p:spPr/>
        <p:txBody>
          <a:bodyPr/>
          <a:lstStyle/>
          <a:p>
            <a:endParaRPr lang="en-US"/>
          </a:p>
        </p:txBody>
      </p:sp>
      <p:sp>
        <p:nvSpPr>
          <p:cNvPr id="5" name="Date Placeholder 4"/>
          <p:cNvSpPr>
            <a:spLocks noGrp="1"/>
          </p:cNvSpPr>
          <p:nvPr>
            <p:ph type="dt" idx="11"/>
          </p:nvPr>
        </p:nvSpPr>
        <p:spPr/>
        <p:txBody>
          <a:bodyPr/>
          <a:lstStyle/>
          <a:p>
            <a:r>
              <a:rPr lang="vi-VN" smtClean="0"/>
              <a:t>07/09/2015</a:t>
            </a:r>
            <a:endParaRPr lang="en-US"/>
          </a:p>
        </p:txBody>
      </p:sp>
      <p:sp>
        <p:nvSpPr>
          <p:cNvPr id="6" name="Footer Placeholder 5"/>
          <p:cNvSpPr>
            <a:spLocks noGrp="1"/>
          </p:cNvSpPr>
          <p:nvPr>
            <p:ph type="ftr" sz="quarter" idx="12"/>
          </p:nvPr>
        </p:nvSpPr>
        <p:spPr/>
        <p:txBody>
          <a:bodyPr/>
          <a:lstStyle/>
          <a:p>
            <a:endParaRPr lang="en-US"/>
          </a:p>
        </p:txBody>
      </p:sp>
      <p:sp>
        <p:nvSpPr>
          <p:cNvPr id="7" name="Slide Number Placeholder 6"/>
          <p:cNvSpPr>
            <a:spLocks noGrp="1"/>
          </p:cNvSpPr>
          <p:nvPr>
            <p:ph type="sldNum" sz="quarter" idx="13"/>
          </p:nvPr>
        </p:nvSpPr>
        <p:spPr/>
        <p:txBody>
          <a:bodyPr/>
          <a:lstStyle/>
          <a:p>
            <a:fld id="{B91FB540-5563-4E9F-AFE4-650A2A0B00C4}" type="slidenum">
              <a:rPr lang="en-US" smtClean="0"/>
              <a:t>20</a:t>
            </a:fld>
            <a:endParaRPr lang="en-US"/>
          </a:p>
        </p:txBody>
      </p:sp>
    </p:spTree>
    <p:extLst>
      <p:ext uri="{BB962C8B-B14F-4D97-AF65-F5344CB8AC3E}">
        <p14:creationId xmlns:p14="http://schemas.microsoft.com/office/powerpoint/2010/main" val="24990550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Mind</a:t>
            </a:r>
            <a:r>
              <a:rPr lang="en-US" baseline="0" smtClean="0"/>
              <a:t> maps cho cái nhìn bao quát chung, nhìn ở từng khía cạnh vấn đề và liệt kê chúng thành nhóm vấn đề cụ thể</a:t>
            </a:r>
            <a:endParaRPr lang="en-US"/>
          </a:p>
        </p:txBody>
      </p:sp>
      <p:sp>
        <p:nvSpPr>
          <p:cNvPr id="4" name="Header Placeholder 3"/>
          <p:cNvSpPr>
            <a:spLocks noGrp="1"/>
          </p:cNvSpPr>
          <p:nvPr>
            <p:ph type="hdr" sz="quarter" idx="10"/>
          </p:nvPr>
        </p:nvSpPr>
        <p:spPr/>
        <p:txBody>
          <a:bodyPr/>
          <a:lstStyle/>
          <a:p>
            <a:endParaRPr lang="en-US"/>
          </a:p>
        </p:txBody>
      </p:sp>
      <p:sp>
        <p:nvSpPr>
          <p:cNvPr id="5" name="Date Placeholder 4"/>
          <p:cNvSpPr>
            <a:spLocks noGrp="1"/>
          </p:cNvSpPr>
          <p:nvPr>
            <p:ph type="dt" idx="11"/>
          </p:nvPr>
        </p:nvSpPr>
        <p:spPr/>
        <p:txBody>
          <a:bodyPr/>
          <a:lstStyle/>
          <a:p>
            <a:r>
              <a:rPr lang="vi-VN" smtClean="0"/>
              <a:t>07/09/2015</a:t>
            </a:r>
            <a:endParaRPr lang="en-US"/>
          </a:p>
        </p:txBody>
      </p:sp>
      <p:sp>
        <p:nvSpPr>
          <p:cNvPr id="6" name="Footer Placeholder 5"/>
          <p:cNvSpPr>
            <a:spLocks noGrp="1"/>
          </p:cNvSpPr>
          <p:nvPr>
            <p:ph type="ftr" sz="quarter" idx="12"/>
          </p:nvPr>
        </p:nvSpPr>
        <p:spPr/>
        <p:txBody>
          <a:bodyPr/>
          <a:lstStyle/>
          <a:p>
            <a:endParaRPr lang="en-US"/>
          </a:p>
        </p:txBody>
      </p:sp>
      <p:sp>
        <p:nvSpPr>
          <p:cNvPr id="7" name="Slide Number Placeholder 6"/>
          <p:cNvSpPr>
            <a:spLocks noGrp="1"/>
          </p:cNvSpPr>
          <p:nvPr>
            <p:ph type="sldNum" sz="quarter" idx="13"/>
          </p:nvPr>
        </p:nvSpPr>
        <p:spPr/>
        <p:txBody>
          <a:bodyPr/>
          <a:lstStyle/>
          <a:p>
            <a:fld id="{B91FB540-5563-4E9F-AFE4-650A2A0B00C4}" type="slidenum">
              <a:rPr lang="en-US" smtClean="0"/>
              <a:t>21</a:t>
            </a:fld>
            <a:endParaRPr lang="en-US"/>
          </a:p>
        </p:txBody>
      </p:sp>
    </p:spTree>
    <p:extLst>
      <p:ext uri="{BB962C8B-B14F-4D97-AF65-F5344CB8AC3E}">
        <p14:creationId xmlns:p14="http://schemas.microsoft.com/office/powerpoint/2010/main" val="9012218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Date Placeholder 4"/>
          <p:cNvSpPr>
            <a:spLocks noGrp="1"/>
          </p:cNvSpPr>
          <p:nvPr>
            <p:ph type="dt" idx="11"/>
          </p:nvPr>
        </p:nvSpPr>
        <p:spPr/>
        <p:txBody>
          <a:bodyPr/>
          <a:lstStyle/>
          <a:p>
            <a:r>
              <a:rPr lang="vi-VN" smtClean="0"/>
              <a:t>07/09/2015</a:t>
            </a:r>
            <a:endParaRPr lang="en-US"/>
          </a:p>
        </p:txBody>
      </p:sp>
      <p:sp>
        <p:nvSpPr>
          <p:cNvPr id="6" name="Footer Placeholder 5"/>
          <p:cNvSpPr>
            <a:spLocks noGrp="1"/>
          </p:cNvSpPr>
          <p:nvPr>
            <p:ph type="ftr" sz="quarter" idx="12"/>
          </p:nvPr>
        </p:nvSpPr>
        <p:spPr/>
        <p:txBody>
          <a:bodyPr/>
          <a:lstStyle/>
          <a:p>
            <a:endParaRPr lang="en-US"/>
          </a:p>
        </p:txBody>
      </p:sp>
      <p:sp>
        <p:nvSpPr>
          <p:cNvPr id="7" name="Slide Number Placeholder 6"/>
          <p:cNvSpPr>
            <a:spLocks noGrp="1"/>
          </p:cNvSpPr>
          <p:nvPr>
            <p:ph type="sldNum" sz="quarter" idx="13"/>
          </p:nvPr>
        </p:nvSpPr>
        <p:spPr/>
        <p:txBody>
          <a:bodyPr/>
          <a:lstStyle/>
          <a:p>
            <a:fld id="{B91FB540-5563-4E9F-AFE4-650A2A0B00C4}" type="slidenum">
              <a:rPr lang="en-US" smtClean="0"/>
              <a:t>22</a:t>
            </a:fld>
            <a:endParaRPr lang="en-US"/>
          </a:p>
        </p:txBody>
      </p:sp>
    </p:spTree>
    <p:extLst>
      <p:ext uri="{BB962C8B-B14F-4D97-AF65-F5344CB8AC3E}">
        <p14:creationId xmlns:p14="http://schemas.microsoft.com/office/powerpoint/2010/main" val="35672009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smtClean="0"/>
              <a:t>Richard Kock, ....... </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en-US" smtClean="0"/>
              <a:t>	Như</a:t>
            </a:r>
            <a:r>
              <a:rPr lang="en-US" altLang="en-US" baseline="0" smtClean="0"/>
              <a:t> vậy: </a:t>
            </a:r>
            <a:r>
              <a:rPr lang="en-US" altLang="en-US" smtClean="0"/>
              <a:t>Chúng ta đang phí phạm 80% thời gian của mình vào những việc kém hiệu quả”. Vậy lời khuyên của Koch là, thay vì cật lực theo đuổi tất cả các cơ hội sẵn có, chúng ta hãy bình tĩnh hơn, làm việc ít hơn và tập trung định hướng vào những mục tiêu có giá trị nhất dựa trên cách suy nghĩ của quy luật 20/80”.</a:t>
            </a:r>
            <a:br>
              <a:rPr lang="en-US" altLang="en-US" smtClean="0"/>
            </a:br>
            <a:endParaRPr lang="en-US" altLang="en-US" smtClean="0"/>
          </a:p>
          <a:p>
            <a:endParaRPr lang="en-US"/>
          </a:p>
        </p:txBody>
      </p:sp>
      <p:sp>
        <p:nvSpPr>
          <p:cNvPr id="4" name="Header Placeholder 3"/>
          <p:cNvSpPr>
            <a:spLocks noGrp="1"/>
          </p:cNvSpPr>
          <p:nvPr>
            <p:ph type="hdr" sz="quarter" idx="10"/>
          </p:nvPr>
        </p:nvSpPr>
        <p:spPr/>
        <p:txBody>
          <a:bodyPr/>
          <a:lstStyle/>
          <a:p>
            <a:endParaRPr lang="en-US"/>
          </a:p>
        </p:txBody>
      </p:sp>
      <p:sp>
        <p:nvSpPr>
          <p:cNvPr id="5" name="Date Placeholder 4"/>
          <p:cNvSpPr>
            <a:spLocks noGrp="1"/>
          </p:cNvSpPr>
          <p:nvPr>
            <p:ph type="dt" idx="11"/>
          </p:nvPr>
        </p:nvSpPr>
        <p:spPr/>
        <p:txBody>
          <a:bodyPr/>
          <a:lstStyle/>
          <a:p>
            <a:r>
              <a:rPr lang="vi-VN" smtClean="0"/>
              <a:t>07/09/2015</a:t>
            </a:r>
            <a:endParaRPr lang="en-US"/>
          </a:p>
        </p:txBody>
      </p:sp>
      <p:sp>
        <p:nvSpPr>
          <p:cNvPr id="6" name="Footer Placeholder 5"/>
          <p:cNvSpPr>
            <a:spLocks noGrp="1"/>
          </p:cNvSpPr>
          <p:nvPr>
            <p:ph type="ftr" sz="quarter" idx="12"/>
          </p:nvPr>
        </p:nvSpPr>
        <p:spPr/>
        <p:txBody>
          <a:bodyPr/>
          <a:lstStyle/>
          <a:p>
            <a:endParaRPr lang="en-US"/>
          </a:p>
        </p:txBody>
      </p:sp>
      <p:sp>
        <p:nvSpPr>
          <p:cNvPr id="7" name="Slide Number Placeholder 6"/>
          <p:cNvSpPr>
            <a:spLocks noGrp="1"/>
          </p:cNvSpPr>
          <p:nvPr>
            <p:ph type="sldNum" sz="quarter" idx="13"/>
          </p:nvPr>
        </p:nvSpPr>
        <p:spPr/>
        <p:txBody>
          <a:bodyPr/>
          <a:lstStyle/>
          <a:p>
            <a:fld id="{B91FB540-5563-4E9F-AFE4-650A2A0B00C4}" type="slidenum">
              <a:rPr lang="en-US" smtClean="0"/>
              <a:t>25</a:t>
            </a:fld>
            <a:endParaRPr lang="en-US"/>
          </a:p>
        </p:txBody>
      </p:sp>
    </p:spTree>
    <p:extLst>
      <p:ext uri="{BB962C8B-B14F-4D97-AF65-F5344CB8AC3E}">
        <p14:creationId xmlns:p14="http://schemas.microsoft.com/office/powerpoint/2010/main" val="145613258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2950" indent="-285750">
              <a:spcBef>
                <a:spcPct val="30000"/>
              </a:spcBef>
              <a:defRPr sz="1200">
                <a:solidFill>
                  <a:schemeClr val="tx1"/>
                </a:solidFill>
                <a:latin typeface="Arial" panose="020B0604020202020204" pitchFamily="34" charset="0"/>
                <a:cs typeface="Arial" panose="020B0604020202020204" pitchFamily="34" charset="0"/>
              </a:defRPr>
            </a:lvl2pPr>
            <a:lvl3pPr marL="1143000" indent="-228600">
              <a:spcBef>
                <a:spcPct val="30000"/>
              </a:spcBef>
              <a:defRPr sz="1200">
                <a:solidFill>
                  <a:schemeClr val="tx1"/>
                </a:solidFill>
                <a:latin typeface="Arial" panose="020B0604020202020204" pitchFamily="34" charset="0"/>
                <a:cs typeface="Arial" panose="020B0604020202020204" pitchFamily="34" charset="0"/>
              </a:defRPr>
            </a:lvl3pPr>
            <a:lvl4pPr marL="1600200" indent="-228600">
              <a:spcBef>
                <a:spcPct val="30000"/>
              </a:spcBef>
              <a:defRPr sz="1200">
                <a:solidFill>
                  <a:schemeClr val="tx1"/>
                </a:solidFill>
                <a:latin typeface="Arial" panose="020B0604020202020204" pitchFamily="34" charset="0"/>
                <a:cs typeface="Arial" panose="020B0604020202020204" pitchFamily="34" charset="0"/>
              </a:defRPr>
            </a:lvl4pPr>
            <a:lvl5pPr marL="2057400" indent="-228600">
              <a:spcBef>
                <a:spcPct val="30000"/>
              </a:spcBef>
              <a:defRPr sz="1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51BE0EBA-CB8A-4612-B303-3205908E29F4}" type="slidenum">
              <a:rPr lang="en-US" altLang="en-US" smtClean="0"/>
              <a:pPr>
                <a:spcBef>
                  <a:spcPct val="0"/>
                </a:spcBef>
              </a:pPr>
              <a:t>26</a:t>
            </a:fld>
            <a:endParaRPr lang="en-US" altLang="en-US" smtClean="0"/>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	Bảng</a:t>
            </a:r>
            <a:r>
              <a:rPr lang="en-US" altLang="en-US" baseline="0" smtClean="0">
                <a:latin typeface="Arial" panose="020B0604020202020204" pitchFamily="34" charset="0"/>
              </a:rPr>
              <a:t> kế  hoạch hành động theo thời gian biểu: giới thiệu thời gian bắt đầu và kết thúc của mỗi hoạt động.</a:t>
            </a:r>
          </a:p>
          <a:p>
            <a:pPr eaLnBrk="1" hangingPunct="1"/>
            <a:endParaRPr lang="en-US" altLang="en-US" smtClean="0">
              <a:latin typeface="Arial" panose="020B0604020202020204" pitchFamily="34" charset="0"/>
            </a:endParaRPr>
          </a:p>
          <a:p>
            <a:pPr eaLnBrk="1" hangingPunct="1"/>
            <a:r>
              <a:rPr lang="en-US" altLang="en-US" smtClean="0">
                <a:latin typeface="Arial" panose="020B0604020202020204" pitchFamily="34" charset="0"/>
              </a:rPr>
              <a:t>Khâu Plan ở chu trình mẹ nhất thiết phải qua hết các khâu P – D – C – A trong chu trình con mới có thể cho ra đời những kế hoạch hoàn hảo, hoặc ít sai sót, tạo thuận lợi cho khâu thực hiện về sau. </a:t>
            </a:r>
          </a:p>
        </p:txBody>
      </p:sp>
      <p:sp>
        <p:nvSpPr>
          <p:cNvPr id="2" name="Date Placeholder 1"/>
          <p:cNvSpPr>
            <a:spLocks noGrp="1"/>
          </p:cNvSpPr>
          <p:nvPr>
            <p:ph type="dt" idx="10"/>
          </p:nvPr>
        </p:nvSpPr>
        <p:spPr/>
        <p:txBody>
          <a:bodyPr/>
          <a:lstStyle/>
          <a:p>
            <a:r>
              <a:rPr lang="vi-VN" smtClean="0"/>
              <a:t>07/09/2015</a:t>
            </a:r>
            <a:endParaRPr lang="en-US"/>
          </a:p>
        </p:txBody>
      </p:sp>
      <p:sp>
        <p:nvSpPr>
          <p:cNvPr id="3" name="Footer Placeholder 2"/>
          <p:cNvSpPr>
            <a:spLocks noGrp="1"/>
          </p:cNvSpPr>
          <p:nvPr>
            <p:ph type="ftr" sz="quarter" idx="11"/>
          </p:nvPr>
        </p:nvSpPr>
        <p:spPr/>
        <p:txBody>
          <a:bodyPr/>
          <a:lstStyle/>
          <a:p>
            <a:endParaRPr lang="en-US"/>
          </a:p>
        </p:txBody>
      </p:sp>
      <p:sp>
        <p:nvSpPr>
          <p:cNvPr id="4" name="Header Placeholder 3"/>
          <p:cNvSpPr>
            <a:spLocks noGrp="1"/>
          </p:cNvSpPr>
          <p:nvPr>
            <p:ph type="hdr" sz="quarter" idx="12"/>
          </p:nvPr>
        </p:nvSpPr>
        <p:spPr/>
        <p:txBody>
          <a:bodyPr/>
          <a:lstStyle/>
          <a:p>
            <a:endParaRPr lang="en-US"/>
          </a:p>
        </p:txBody>
      </p:sp>
    </p:spTree>
    <p:extLst>
      <p:ext uri="{BB962C8B-B14F-4D97-AF65-F5344CB8AC3E}">
        <p14:creationId xmlns:p14="http://schemas.microsoft.com/office/powerpoint/2010/main" val="206762047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2950" indent="-285750">
              <a:spcBef>
                <a:spcPct val="30000"/>
              </a:spcBef>
              <a:defRPr sz="1200">
                <a:solidFill>
                  <a:schemeClr val="tx1"/>
                </a:solidFill>
                <a:latin typeface="Arial" panose="020B0604020202020204" pitchFamily="34" charset="0"/>
                <a:cs typeface="Arial" panose="020B0604020202020204" pitchFamily="34" charset="0"/>
              </a:defRPr>
            </a:lvl2pPr>
            <a:lvl3pPr marL="1143000" indent="-228600">
              <a:spcBef>
                <a:spcPct val="30000"/>
              </a:spcBef>
              <a:defRPr sz="1200">
                <a:solidFill>
                  <a:schemeClr val="tx1"/>
                </a:solidFill>
                <a:latin typeface="Arial" panose="020B0604020202020204" pitchFamily="34" charset="0"/>
                <a:cs typeface="Arial" panose="020B0604020202020204" pitchFamily="34" charset="0"/>
              </a:defRPr>
            </a:lvl3pPr>
            <a:lvl4pPr marL="1600200" indent="-228600">
              <a:spcBef>
                <a:spcPct val="30000"/>
              </a:spcBef>
              <a:defRPr sz="1200">
                <a:solidFill>
                  <a:schemeClr val="tx1"/>
                </a:solidFill>
                <a:latin typeface="Arial" panose="020B0604020202020204" pitchFamily="34" charset="0"/>
                <a:cs typeface="Arial" panose="020B0604020202020204" pitchFamily="34" charset="0"/>
              </a:defRPr>
            </a:lvl4pPr>
            <a:lvl5pPr marL="2057400" indent="-228600">
              <a:spcBef>
                <a:spcPct val="30000"/>
              </a:spcBef>
              <a:defRPr sz="1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EE31D49A-D656-4C08-9B84-0C830279896A}" type="slidenum">
              <a:rPr lang="en-US" altLang="en-US" smtClean="0"/>
              <a:pPr>
                <a:spcBef>
                  <a:spcPct val="0"/>
                </a:spcBef>
              </a:pPr>
              <a:t>27</a:t>
            </a:fld>
            <a:endParaRPr lang="en-US" altLang="en-US" smtClean="0"/>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	Để</a:t>
            </a:r>
            <a:r>
              <a:rPr lang="en-US" altLang="en-US" baseline="0" smtClean="0">
                <a:latin typeface="Arial" panose="020B0604020202020204" pitchFamily="34" charset="0"/>
              </a:rPr>
              <a:t> thực hiện tốt kế hoạch: những Người thực hiện phải hiểu rõ rằng họ phải làm gì, để làm được điều đó chúng ta cần trang bị kiến thức, kỹ năng, họ phải thực hiện đạt được những mức độ nào?</a:t>
            </a:r>
          </a:p>
          <a:p>
            <a:pPr eaLnBrk="1" hangingPunct="1"/>
            <a:r>
              <a:rPr lang="en-US" altLang="en-US" baseline="0" smtClean="0">
                <a:latin typeface="Arial" panose="020B0604020202020204" pitchFamily="34" charset="0"/>
              </a:rPr>
              <a:t>	Bước này giúp chúng ta thử nghiệm các giải pháp, đánh giá kết quả từng giải pháp nhờ xem xét, đo lường và phân tích kết quả</a:t>
            </a:r>
            <a:endParaRPr lang="en-US" altLang="en-US" smtClean="0">
              <a:latin typeface="Arial" panose="020B0604020202020204" pitchFamily="34" charset="0"/>
            </a:endParaRPr>
          </a:p>
        </p:txBody>
      </p:sp>
      <p:sp>
        <p:nvSpPr>
          <p:cNvPr id="2" name="Date Placeholder 1"/>
          <p:cNvSpPr>
            <a:spLocks noGrp="1"/>
          </p:cNvSpPr>
          <p:nvPr>
            <p:ph type="dt" idx="10"/>
          </p:nvPr>
        </p:nvSpPr>
        <p:spPr/>
        <p:txBody>
          <a:bodyPr/>
          <a:lstStyle/>
          <a:p>
            <a:r>
              <a:rPr lang="vi-VN" smtClean="0"/>
              <a:t>07/09/2015</a:t>
            </a:r>
            <a:endParaRPr lang="en-US"/>
          </a:p>
        </p:txBody>
      </p:sp>
      <p:sp>
        <p:nvSpPr>
          <p:cNvPr id="3" name="Footer Placeholder 2"/>
          <p:cNvSpPr>
            <a:spLocks noGrp="1"/>
          </p:cNvSpPr>
          <p:nvPr>
            <p:ph type="ftr" sz="quarter" idx="11"/>
          </p:nvPr>
        </p:nvSpPr>
        <p:spPr/>
        <p:txBody>
          <a:bodyPr/>
          <a:lstStyle/>
          <a:p>
            <a:endParaRPr lang="en-US"/>
          </a:p>
        </p:txBody>
      </p:sp>
      <p:sp>
        <p:nvSpPr>
          <p:cNvPr id="4" name="Header Placeholder 3"/>
          <p:cNvSpPr>
            <a:spLocks noGrp="1"/>
          </p:cNvSpPr>
          <p:nvPr>
            <p:ph type="hdr" sz="quarter" idx="12"/>
          </p:nvPr>
        </p:nvSpPr>
        <p:spPr/>
        <p:txBody>
          <a:bodyPr/>
          <a:lstStyle/>
          <a:p>
            <a:endParaRPr lang="en-US"/>
          </a:p>
        </p:txBody>
      </p:sp>
    </p:spTree>
    <p:extLst>
      <p:ext uri="{BB962C8B-B14F-4D97-AF65-F5344CB8AC3E}">
        <p14:creationId xmlns:p14="http://schemas.microsoft.com/office/powerpoint/2010/main" val="307499796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2950" indent="-285750">
              <a:spcBef>
                <a:spcPct val="30000"/>
              </a:spcBef>
              <a:defRPr sz="1200">
                <a:solidFill>
                  <a:schemeClr val="tx1"/>
                </a:solidFill>
                <a:latin typeface="Arial" panose="020B0604020202020204" pitchFamily="34" charset="0"/>
                <a:cs typeface="Arial" panose="020B0604020202020204" pitchFamily="34" charset="0"/>
              </a:defRPr>
            </a:lvl2pPr>
            <a:lvl3pPr marL="1143000" indent="-228600">
              <a:spcBef>
                <a:spcPct val="30000"/>
              </a:spcBef>
              <a:defRPr sz="1200">
                <a:solidFill>
                  <a:schemeClr val="tx1"/>
                </a:solidFill>
                <a:latin typeface="Arial" panose="020B0604020202020204" pitchFamily="34" charset="0"/>
                <a:cs typeface="Arial" panose="020B0604020202020204" pitchFamily="34" charset="0"/>
              </a:defRPr>
            </a:lvl3pPr>
            <a:lvl4pPr marL="1600200" indent="-228600">
              <a:spcBef>
                <a:spcPct val="30000"/>
              </a:spcBef>
              <a:defRPr sz="1200">
                <a:solidFill>
                  <a:schemeClr val="tx1"/>
                </a:solidFill>
                <a:latin typeface="Arial" panose="020B0604020202020204" pitchFamily="34" charset="0"/>
                <a:cs typeface="Arial" panose="020B0604020202020204" pitchFamily="34" charset="0"/>
              </a:defRPr>
            </a:lvl4pPr>
            <a:lvl5pPr marL="2057400" indent="-228600">
              <a:spcBef>
                <a:spcPct val="30000"/>
              </a:spcBef>
              <a:defRPr sz="1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A89160FB-6BDF-43CF-9F77-D553B97173F0}" type="slidenum">
              <a:rPr lang="en-US" altLang="en-US" smtClean="0"/>
              <a:pPr>
                <a:spcBef>
                  <a:spcPct val="0"/>
                </a:spcBef>
              </a:pPr>
              <a:t>28</a:t>
            </a:fld>
            <a:endParaRPr lang="en-US" altLang="en-US" smtClean="0"/>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120000"/>
              </a:lnSpc>
              <a:buSzPct val="90000"/>
              <a:buFont typeface="Wingdings" panose="05000000000000000000" pitchFamily="2" charset="2"/>
              <a:buNone/>
            </a:pPr>
            <a:r>
              <a:rPr lang="en-US" altLang="en-US" smtClean="0">
                <a:latin typeface="Arial" panose="020B0604020202020204" pitchFamily="34" charset="0"/>
              </a:rPr>
              <a:t>	Có</a:t>
            </a:r>
            <a:r>
              <a:rPr lang="en-US" altLang="en-US" baseline="0" smtClean="0">
                <a:latin typeface="Arial" panose="020B0604020202020204" pitchFamily="34" charset="0"/>
              </a:rPr>
              <a:t> nhiều cách triển khai như :</a:t>
            </a:r>
            <a:r>
              <a:rPr lang="en-US" altLang="en-US" smtClean="0">
                <a:latin typeface="Arial" panose="020B0604020202020204" pitchFamily="34" charset="0"/>
              </a:rPr>
              <a:t> triển khai kế hoạch: Qua E mail; Qua điện thoại; Qua cuộc họp; Bằng văn bản triển khai (bản kế hoạch); …nhưng</a:t>
            </a:r>
            <a:r>
              <a:rPr lang="en-US" altLang="en-US" baseline="0" smtClean="0">
                <a:latin typeface="Arial" panose="020B0604020202020204" pitchFamily="34" charset="0"/>
              </a:rPr>
              <a:t> phải đạt được yêu cầu sau</a:t>
            </a:r>
            <a:endParaRPr lang="en-US" altLang="en-US" smtClean="0">
              <a:latin typeface="Arial" panose="020B0604020202020204" pitchFamily="34" charset="0"/>
            </a:endParaRPr>
          </a:p>
          <a:p>
            <a:pPr eaLnBrk="1" hangingPunct="1"/>
            <a:endParaRPr lang="en-US" altLang="en-US" smtClean="0">
              <a:latin typeface="Arial" panose="020B0604020202020204" pitchFamily="34" charset="0"/>
            </a:endParaRPr>
          </a:p>
        </p:txBody>
      </p:sp>
      <p:sp>
        <p:nvSpPr>
          <p:cNvPr id="2" name="Date Placeholder 1"/>
          <p:cNvSpPr>
            <a:spLocks noGrp="1"/>
          </p:cNvSpPr>
          <p:nvPr>
            <p:ph type="dt" idx="10"/>
          </p:nvPr>
        </p:nvSpPr>
        <p:spPr/>
        <p:txBody>
          <a:bodyPr/>
          <a:lstStyle/>
          <a:p>
            <a:r>
              <a:rPr lang="vi-VN" smtClean="0"/>
              <a:t>07/09/2015</a:t>
            </a:r>
            <a:endParaRPr lang="en-US"/>
          </a:p>
        </p:txBody>
      </p:sp>
      <p:sp>
        <p:nvSpPr>
          <p:cNvPr id="3" name="Footer Placeholder 2"/>
          <p:cNvSpPr>
            <a:spLocks noGrp="1"/>
          </p:cNvSpPr>
          <p:nvPr>
            <p:ph type="ftr" sz="quarter" idx="11"/>
          </p:nvPr>
        </p:nvSpPr>
        <p:spPr/>
        <p:txBody>
          <a:bodyPr/>
          <a:lstStyle/>
          <a:p>
            <a:endParaRPr lang="en-US"/>
          </a:p>
        </p:txBody>
      </p:sp>
      <p:sp>
        <p:nvSpPr>
          <p:cNvPr id="4" name="Header Placeholder 3"/>
          <p:cNvSpPr>
            <a:spLocks noGrp="1"/>
          </p:cNvSpPr>
          <p:nvPr>
            <p:ph type="hdr" sz="quarter" idx="12"/>
          </p:nvPr>
        </p:nvSpPr>
        <p:spPr/>
        <p:txBody>
          <a:bodyPr/>
          <a:lstStyle/>
          <a:p>
            <a:endParaRPr lang="en-US"/>
          </a:p>
        </p:txBody>
      </p:sp>
    </p:spTree>
    <p:extLst>
      <p:ext uri="{BB962C8B-B14F-4D97-AF65-F5344CB8AC3E}">
        <p14:creationId xmlns:p14="http://schemas.microsoft.com/office/powerpoint/2010/main" val="346871033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2950" indent="-285750">
              <a:spcBef>
                <a:spcPct val="30000"/>
              </a:spcBef>
              <a:defRPr sz="1200">
                <a:solidFill>
                  <a:schemeClr val="tx1"/>
                </a:solidFill>
                <a:latin typeface="Arial" panose="020B0604020202020204" pitchFamily="34" charset="0"/>
                <a:cs typeface="Arial" panose="020B0604020202020204" pitchFamily="34" charset="0"/>
              </a:defRPr>
            </a:lvl2pPr>
            <a:lvl3pPr marL="1143000" indent="-228600">
              <a:spcBef>
                <a:spcPct val="30000"/>
              </a:spcBef>
              <a:defRPr sz="1200">
                <a:solidFill>
                  <a:schemeClr val="tx1"/>
                </a:solidFill>
                <a:latin typeface="Arial" panose="020B0604020202020204" pitchFamily="34" charset="0"/>
                <a:cs typeface="Arial" panose="020B0604020202020204" pitchFamily="34" charset="0"/>
              </a:defRPr>
            </a:lvl3pPr>
            <a:lvl4pPr marL="1600200" indent="-228600">
              <a:spcBef>
                <a:spcPct val="30000"/>
              </a:spcBef>
              <a:defRPr sz="1200">
                <a:solidFill>
                  <a:schemeClr val="tx1"/>
                </a:solidFill>
                <a:latin typeface="Arial" panose="020B0604020202020204" pitchFamily="34" charset="0"/>
                <a:cs typeface="Arial" panose="020B0604020202020204" pitchFamily="34" charset="0"/>
              </a:defRPr>
            </a:lvl4pPr>
            <a:lvl5pPr marL="2057400" indent="-228600">
              <a:spcBef>
                <a:spcPct val="30000"/>
              </a:spcBef>
              <a:defRPr sz="1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B5F995B1-14EE-4CB9-B27A-CE8274613BC9}" type="slidenum">
              <a:rPr lang="en-US" altLang="en-US" smtClean="0"/>
              <a:pPr>
                <a:spcBef>
                  <a:spcPct val="0"/>
                </a:spcBef>
              </a:pPr>
              <a:t>29</a:t>
            </a:fld>
            <a:endParaRPr lang="en-US" altLang="en-US" smtClean="0"/>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	Để</a:t>
            </a:r>
            <a:r>
              <a:rPr lang="en-US" altLang="en-US" baseline="0" smtClean="0">
                <a:latin typeface="Arial" panose="020B0604020202020204" pitchFamily="34" charset="0"/>
              </a:rPr>
              <a:t> thực hhiện đúng mục tiêu chung </a:t>
            </a:r>
            <a:r>
              <a:rPr lang="en-US" altLang="en-US" smtClean="0">
                <a:latin typeface="Arial" panose="020B0604020202020204" pitchFamily="34" charset="0"/>
              </a:rPr>
              <a:t>Người thực hiện cần phải được huấn luyện để có thể tự lập kế hoạch chi tiết sau khi nhận được các kế hoạch tổng thể. Biết</a:t>
            </a:r>
            <a:r>
              <a:rPr lang="en-US" altLang="en-US" baseline="0" smtClean="0">
                <a:latin typeface="Arial" panose="020B0604020202020204" pitchFamily="34" charset="0"/>
              </a:rPr>
              <a:t> làm cái gì trước -Sau và làm như thế nào.</a:t>
            </a:r>
          </a:p>
          <a:p>
            <a:pPr eaLnBrk="1" hangingPunct="1"/>
            <a:r>
              <a:rPr lang="en-US" altLang="en-US" baseline="0" smtClean="0">
                <a:latin typeface="Arial" panose="020B0604020202020204" pitchFamily="34" charset="0"/>
              </a:rPr>
              <a:t>	Khi làm phải làm theo kế hoạch</a:t>
            </a:r>
          </a:p>
          <a:p>
            <a:pPr eaLnBrk="1" hangingPunct="1"/>
            <a:r>
              <a:rPr lang="en-US" altLang="en-US" baseline="0" smtClean="0">
                <a:latin typeface="Arial" panose="020B0604020202020204" pitchFamily="34" charset="0"/>
              </a:rPr>
              <a:t>	Và</a:t>
            </a:r>
            <a:r>
              <a:rPr lang="en-US" altLang="en-US" smtClean="0">
                <a:latin typeface="Arial" panose="020B0604020202020204" pitchFamily="34" charset="0"/>
              </a:rPr>
              <a:t> làm họ phải biết tự kiểm tra, giám</a:t>
            </a:r>
            <a:r>
              <a:rPr lang="en-US" altLang="en-US" baseline="0" smtClean="0">
                <a:latin typeface="Arial" panose="020B0604020202020204" pitchFamily="34" charset="0"/>
              </a:rPr>
              <a:t> sát các 4 bước (PDCA) </a:t>
            </a:r>
            <a:r>
              <a:rPr lang="en-US" altLang="en-US" smtClean="0">
                <a:latin typeface="Arial" panose="020B0604020202020204" pitchFamily="34" charset="0"/>
              </a:rPr>
              <a:t>đối chiếu với các mục tiêu, chỉ tiêu, các y/c cụ thể của công việc, việc tuân thủ các QT, HDCV để từ đo phát hiện ra các thiếu sót, sai sót, những điểm chưa phù hợp của chính mình. </a:t>
            </a:r>
          </a:p>
          <a:p>
            <a:pPr eaLnBrk="1" hangingPunct="1"/>
            <a:r>
              <a:rPr lang="en-US" altLang="en-US" smtClean="0">
                <a:latin typeface="Arial" panose="020B0604020202020204" pitchFamily="34" charset="0"/>
              </a:rPr>
              <a:t>	Tiếp theo họ phải biết tự khắc phục, cải tiến phương pháp “làm” nhằm nâng cao năng suất, chất lượng chứ không chỉ trong chờ vào sự chỉ dẫn hoặc hỗ trợ của cấp trên. </a:t>
            </a:r>
          </a:p>
        </p:txBody>
      </p:sp>
      <p:sp>
        <p:nvSpPr>
          <p:cNvPr id="2" name="Date Placeholder 1"/>
          <p:cNvSpPr>
            <a:spLocks noGrp="1"/>
          </p:cNvSpPr>
          <p:nvPr>
            <p:ph type="dt" idx="10"/>
          </p:nvPr>
        </p:nvSpPr>
        <p:spPr/>
        <p:txBody>
          <a:bodyPr/>
          <a:lstStyle/>
          <a:p>
            <a:r>
              <a:rPr lang="vi-VN" smtClean="0"/>
              <a:t>07/09/2015</a:t>
            </a:r>
            <a:endParaRPr lang="en-US"/>
          </a:p>
        </p:txBody>
      </p:sp>
      <p:sp>
        <p:nvSpPr>
          <p:cNvPr id="3" name="Footer Placeholder 2"/>
          <p:cNvSpPr>
            <a:spLocks noGrp="1"/>
          </p:cNvSpPr>
          <p:nvPr>
            <p:ph type="ftr" sz="quarter" idx="11"/>
          </p:nvPr>
        </p:nvSpPr>
        <p:spPr/>
        <p:txBody>
          <a:bodyPr/>
          <a:lstStyle/>
          <a:p>
            <a:endParaRPr lang="en-US"/>
          </a:p>
        </p:txBody>
      </p:sp>
      <p:sp>
        <p:nvSpPr>
          <p:cNvPr id="4" name="Header Placeholder 3"/>
          <p:cNvSpPr>
            <a:spLocks noGrp="1"/>
          </p:cNvSpPr>
          <p:nvPr>
            <p:ph type="hdr" sz="quarter" idx="12"/>
          </p:nvPr>
        </p:nvSpPr>
        <p:spPr/>
        <p:txBody>
          <a:bodyPr/>
          <a:lstStyle/>
          <a:p>
            <a:endParaRPr lang="en-US"/>
          </a:p>
        </p:txBody>
      </p:sp>
    </p:spTree>
    <p:extLst>
      <p:ext uri="{BB962C8B-B14F-4D97-AF65-F5344CB8AC3E}">
        <p14:creationId xmlns:p14="http://schemas.microsoft.com/office/powerpoint/2010/main" val="152855703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Arial" panose="020B0604020202020204" pitchFamily="34" charset="0"/>
                <a:cs typeface="Arial" panose="020B0604020202020204" pitchFamily="34" charset="0"/>
              </a:defRPr>
            </a:lvl1pPr>
            <a:lvl2pPr marL="742950" indent="-285750">
              <a:spcBef>
                <a:spcPct val="30000"/>
              </a:spcBef>
              <a:defRPr sz="1200">
                <a:solidFill>
                  <a:schemeClr val="tx1"/>
                </a:solidFill>
                <a:latin typeface="Arial" panose="020B0604020202020204" pitchFamily="34" charset="0"/>
                <a:cs typeface="Arial" panose="020B0604020202020204" pitchFamily="34" charset="0"/>
              </a:defRPr>
            </a:lvl2pPr>
            <a:lvl3pPr marL="1143000" indent="-228600">
              <a:spcBef>
                <a:spcPct val="30000"/>
              </a:spcBef>
              <a:defRPr sz="1200">
                <a:solidFill>
                  <a:schemeClr val="tx1"/>
                </a:solidFill>
                <a:latin typeface="Arial" panose="020B0604020202020204" pitchFamily="34" charset="0"/>
                <a:cs typeface="Arial" panose="020B0604020202020204" pitchFamily="34" charset="0"/>
              </a:defRPr>
            </a:lvl3pPr>
            <a:lvl4pPr marL="1600200" indent="-228600">
              <a:spcBef>
                <a:spcPct val="30000"/>
              </a:spcBef>
              <a:defRPr sz="1200">
                <a:solidFill>
                  <a:schemeClr val="tx1"/>
                </a:solidFill>
                <a:latin typeface="Arial" panose="020B0604020202020204" pitchFamily="34" charset="0"/>
                <a:cs typeface="Arial" panose="020B0604020202020204" pitchFamily="34" charset="0"/>
              </a:defRPr>
            </a:lvl4pPr>
            <a:lvl5pPr marL="2057400" indent="-228600">
              <a:spcBef>
                <a:spcPct val="30000"/>
              </a:spcBef>
              <a:defRPr sz="1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lgn="r" eaLnBrk="1" hangingPunct="1">
              <a:spcBef>
                <a:spcPct val="0"/>
              </a:spcBef>
            </a:pPr>
            <a:fld id="{5A549B87-ABB8-409F-B681-5F6DA693A276}" type="slidenum">
              <a:rPr lang="en-US" altLang="en-US" b="0"/>
              <a:pPr algn="r" eaLnBrk="1" hangingPunct="1">
                <a:spcBef>
                  <a:spcPct val="0"/>
                </a:spcBef>
              </a:pPr>
              <a:t>30</a:t>
            </a:fld>
            <a:endParaRPr lang="en-US" altLang="en-US" b="0"/>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Như</a:t>
            </a:r>
            <a:r>
              <a:rPr lang="en-US" altLang="en-US" baseline="0" smtClean="0">
                <a:latin typeface="Arial" panose="020B0604020202020204" pitchFamily="34" charset="0"/>
              </a:rPr>
              <a:t> trên</a:t>
            </a:r>
            <a:endParaRPr lang="en-US" altLang="en-US" smtClean="0">
              <a:latin typeface="Arial" panose="020B0604020202020204" pitchFamily="34" charset="0"/>
            </a:endParaRPr>
          </a:p>
        </p:txBody>
      </p:sp>
      <p:sp>
        <p:nvSpPr>
          <p:cNvPr id="2" name="Date Placeholder 1"/>
          <p:cNvSpPr>
            <a:spLocks noGrp="1"/>
          </p:cNvSpPr>
          <p:nvPr>
            <p:ph type="dt" idx="10"/>
          </p:nvPr>
        </p:nvSpPr>
        <p:spPr/>
        <p:txBody>
          <a:bodyPr/>
          <a:lstStyle/>
          <a:p>
            <a:r>
              <a:rPr lang="vi-VN" smtClean="0"/>
              <a:t>07/09/2015</a:t>
            </a:r>
            <a:endParaRPr lang="en-US"/>
          </a:p>
        </p:txBody>
      </p:sp>
      <p:sp>
        <p:nvSpPr>
          <p:cNvPr id="3" name="Footer Placeholder 2"/>
          <p:cNvSpPr>
            <a:spLocks noGrp="1"/>
          </p:cNvSpPr>
          <p:nvPr>
            <p:ph type="ftr" sz="quarter" idx="11"/>
          </p:nvPr>
        </p:nvSpPr>
        <p:spPr/>
        <p:txBody>
          <a:bodyPr/>
          <a:lstStyle/>
          <a:p>
            <a:endParaRPr lang="en-US"/>
          </a:p>
        </p:txBody>
      </p:sp>
      <p:sp>
        <p:nvSpPr>
          <p:cNvPr id="4" name="Header Placeholder 3"/>
          <p:cNvSpPr>
            <a:spLocks noGrp="1"/>
          </p:cNvSpPr>
          <p:nvPr>
            <p:ph type="hdr" sz="quarter" idx="12"/>
          </p:nvPr>
        </p:nvSpPr>
        <p:spPr/>
        <p:txBody>
          <a:bodyPr/>
          <a:lstStyle/>
          <a:p>
            <a:endParaRPr lang="en-US"/>
          </a:p>
        </p:txBody>
      </p:sp>
    </p:spTree>
    <p:extLst>
      <p:ext uri="{BB962C8B-B14F-4D97-AF65-F5344CB8AC3E}">
        <p14:creationId xmlns:p14="http://schemas.microsoft.com/office/powerpoint/2010/main" val="88010247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Arial" panose="020B0604020202020204" pitchFamily="34" charset="0"/>
                <a:cs typeface="Arial" panose="020B0604020202020204" pitchFamily="34" charset="0"/>
              </a:defRPr>
            </a:lvl1pPr>
            <a:lvl2pPr marL="742950" indent="-285750">
              <a:spcBef>
                <a:spcPct val="30000"/>
              </a:spcBef>
              <a:defRPr sz="1200">
                <a:solidFill>
                  <a:schemeClr val="tx1"/>
                </a:solidFill>
                <a:latin typeface="Arial" panose="020B0604020202020204" pitchFamily="34" charset="0"/>
                <a:cs typeface="Arial" panose="020B0604020202020204" pitchFamily="34" charset="0"/>
              </a:defRPr>
            </a:lvl2pPr>
            <a:lvl3pPr marL="1143000" indent="-228600">
              <a:spcBef>
                <a:spcPct val="30000"/>
              </a:spcBef>
              <a:defRPr sz="1200">
                <a:solidFill>
                  <a:schemeClr val="tx1"/>
                </a:solidFill>
                <a:latin typeface="Arial" panose="020B0604020202020204" pitchFamily="34" charset="0"/>
                <a:cs typeface="Arial" panose="020B0604020202020204" pitchFamily="34" charset="0"/>
              </a:defRPr>
            </a:lvl3pPr>
            <a:lvl4pPr marL="1600200" indent="-228600">
              <a:spcBef>
                <a:spcPct val="30000"/>
              </a:spcBef>
              <a:defRPr sz="1200">
                <a:solidFill>
                  <a:schemeClr val="tx1"/>
                </a:solidFill>
                <a:latin typeface="Arial" panose="020B0604020202020204" pitchFamily="34" charset="0"/>
                <a:cs typeface="Arial" panose="020B0604020202020204" pitchFamily="34" charset="0"/>
              </a:defRPr>
            </a:lvl4pPr>
            <a:lvl5pPr marL="2057400" indent="-228600">
              <a:spcBef>
                <a:spcPct val="30000"/>
              </a:spcBef>
              <a:defRPr sz="1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lgn="r" eaLnBrk="1" hangingPunct="1">
              <a:spcBef>
                <a:spcPct val="0"/>
              </a:spcBef>
            </a:pPr>
            <a:fld id="{1FEE5E7E-88D6-48F0-84CC-17D2B138A969}" type="slidenum">
              <a:rPr lang="en-US" altLang="en-US" b="0"/>
              <a:pPr algn="r" eaLnBrk="1" hangingPunct="1">
                <a:spcBef>
                  <a:spcPct val="0"/>
                </a:spcBef>
              </a:pPr>
              <a:t>31</a:t>
            </a:fld>
            <a:endParaRPr lang="en-US" altLang="en-US" b="0"/>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như</a:t>
            </a:r>
            <a:r>
              <a:rPr lang="en-US" altLang="en-US" baseline="0" smtClean="0">
                <a:latin typeface="Arial" panose="020B0604020202020204" pitchFamily="34" charset="0"/>
              </a:rPr>
              <a:t> trên</a:t>
            </a:r>
            <a:endParaRPr lang="en-US" altLang="en-US" smtClean="0">
              <a:latin typeface="Arial" panose="020B0604020202020204" pitchFamily="34" charset="0"/>
            </a:endParaRPr>
          </a:p>
        </p:txBody>
      </p:sp>
      <p:sp>
        <p:nvSpPr>
          <p:cNvPr id="2" name="Date Placeholder 1"/>
          <p:cNvSpPr>
            <a:spLocks noGrp="1"/>
          </p:cNvSpPr>
          <p:nvPr>
            <p:ph type="dt" idx="10"/>
          </p:nvPr>
        </p:nvSpPr>
        <p:spPr/>
        <p:txBody>
          <a:bodyPr/>
          <a:lstStyle/>
          <a:p>
            <a:r>
              <a:rPr lang="vi-VN" smtClean="0"/>
              <a:t>07/09/2015</a:t>
            </a:r>
            <a:endParaRPr lang="en-US"/>
          </a:p>
        </p:txBody>
      </p:sp>
      <p:sp>
        <p:nvSpPr>
          <p:cNvPr id="3" name="Footer Placeholder 2"/>
          <p:cNvSpPr>
            <a:spLocks noGrp="1"/>
          </p:cNvSpPr>
          <p:nvPr>
            <p:ph type="ftr" sz="quarter" idx="11"/>
          </p:nvPr>
        </p:nvSpPr>
        <p:spPr/>
        <p:txBody>
          <a:bodyPr/>
          <a:lstStyle/>
          <a:p>
            <a:endParaRPr lang="en-US"/>
          </a:p>
        </p:txBody>
      </p:sp>
      <p:sp>
        <p:nvSpPr>
          <p:cNvPr id="4" name="Header Placeholder 3"/>
          <p:cNvSpPr>
            <a:spLocks noGrp="1"/>
          </p:cNvSpPr>
          <p:nvPr>
            <p:ph type="hdr" sz="quarter" idx="12"/>
          </p:nvPr>
        </p:nvSpPr>
        <p:spPr/>
        <p:txBody>
          <a:bodyPr/>
          <a:lstStyle/>
          <a:p>
            <a:endParaRPr lang="en-US"/>
          </a:p>
        </p:txBody>
      </p:sp>
    </p:spTree>
    <p:extLst>
      <p:ext uri="{BB962C8B-B14F-4D97-AF65-F5344CB8AC3E}">
        <p14:creationId xmlns:p14="http://schemas.microsoft.com/office/powerpoint/2010/main" val="11519671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a:ln/>
        </p:spPr>
      </p:sp>
      <p:sp>
        <p:nvSpPr>
          <p:cNvPr id="122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latin typeface="Arial" panose="020B0604020202020204" pitchFamily="34" charset="0"/>
              </a:rPr>
              <a:t>Chúng ta có 2 nội dung cần giải quyết trong bài này 1 là giới thiệu các bước của chu trình chất lượng và 2 là giải thích các bước của chu trình chất lượng</a:t>
            </a:r>
          </a:p>
        </p:txBody>
      </p:sp>
      <p:sp>
        <p:nvSpPr>
          <p:cNvPr id="122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b="1">
                <a:solidFill>
                  <a:schemeClr val="tx1"/>
                </a:solidFill>
                <a:latin typeface="Times New Roman" panose="02020603050405020304" pitchFamily="18" charset="0"/>
              </a:defRPr>
            </a:lvl1pPr>
            <a:lvl2pPr marL="742950" indent="-285750">
              <a:defRPr sz="2800" b="1">
                <a:solidFill>
                  <a:schemeClr val="tx1"/>
                </a:solidFill>
                <a:latin typeface="Times New Roman" panose="02020603050405020304" pitchFamily="18" charset="0"/>
              </a:defRPr>
            </a:lvl2pPr>
            <a:lvl3pPr marL="1143000" indent="-228600">
              <a:defRPr sz="2800" b="1">
                <a:solidFill>
                  <a:schemeClr val="tx1"/>
                </a:solidFill>
                <a:latin typeface="Times New Roman" panose="02020603050405020304" pitchFamily="18" charset="0"/>
              </a:defRPr>
            </a:lvl3pPr>
            <a:lvl4pPr marL="1600200" indent="-228600">
              <a:defRPr sz="2800" b="1">
                <a:solidFill>
                  <a:schemeClr val="tx1"/>
                </a:solidFill>
                <a:latin typeface="Times New Roman" panose="02020603050405020304" pitchFamily="18" charset="0"/>
              </a:defRPr>
            </a:lvl4pPr>
            <a:lvl5pPr marL="2057400" indent="-228600">
              <a:defRPr sz="28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28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28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28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2800" b="1">
                <a:solidFill>
                  <a:schemeClr val="tx1"/>
                </a:solidFill>
                <a:latin typeface="Times New Roman" panose="02020603050405020304" pitchFamily="18" charset="0"/>
              </a:defRPr>
            </a:lvl9pPr>
          </a:lstStyle>
          <a:p>
            <a:fld id="{6A5C384C-A688-48CD-8E04-FFAB7534DBE8}" type="slidenum">
              <a:rPr lang="en-US" altLang="en-US" sz="1200" b="0" smtClean="0">
                <a:latin typeface="Arial" panose="020B0604020202020204" pitchFamily="34" charset="0"/>
              </a:rPr>
              <a:pPr/>
              <a:t>3</a:t>
            </a:fld>
            <a:endParaRPr lang="en-US" altLang="en-US" sz="1200" b="0" smtClean="0">
              <a:latin typeface="Arial" panose="020B0604020202020204" pitchFamily="34" charset="0"/>
            </a:endParaRPr>
          </a:p>
        </p:txBody>
      </p:sp>
      <p:sp>
        <p:nvSpPr>
          <p:cNvPr id="2" name="Date Placeholder 1"/>
          <p:cNvSpPr>
            <a:spLocks noGrp="1"/>
          </p:cNvSpPr>
          <p:nvPr>
            <p:ph type="dt" idx="10"/>
          </p:nvPr>
        </p:nvSpPr>
        <p:spPr/>
        <p:txBody>
          <a:bodyPr/>
          <a:lstStyle/>
          <a:p>
            <a:r>
              <a:rPr lang="vi-VN" smtClean="0"/>
              <a:t>07/09/2015</a:t>
            </a:r>
            <a:endParaRPr lang="en-US"/>
          </a:p>
        </p:txBody>
      </p:sp>
      <p:sp>
        <p:nvSpPr>
          <p:cNvPr id="3" name="Footer Placeholder 2"/>
          <p:cNvSpPr>
            <a:spLocks noGrp="1"/>
          </p:cNvSpPr>
          <p:nvPr>
            <p:ph type="ftr" sz="quarter" idx="11"/>
          </p:nvPr>
        </p:nvSpPr>
        <p:spPr/>
        <p:txBody>
          <a:bodyPr/>
          <a:lstStyle/>
          <a:p>
            <a:endParaRPr lang="en-US"/>
          </a:p>
        </p:txBody>
      </p:sp>
      <p:sp>
        <p:nvSpPr>
          <p:cNvPr id="4" name="Header Placeholder 3"/>
          <p:cNvSpPr>
            <a:spLocks noGrp="1"/>
          </p:cNvSpPr>
          <p:nvPr>
            <p:ph type="hdr" sz="quarter" idx="12"/>
          </p:nvPr>
        </p:nvSpPr>
        <p:spPr/>
        <p:txBody>
          <a:bodyPr/>
          <a:lstStyle/>
          <a:p>
            <a:endParaRPr lang="en-US"/>
          </a:p>
        </p:txBody>
      </p:sp>
    </p:spTree>
    <p:extLst>
      <p:ext uri="{BB962C8B-B14F-4D97-AF65-F5344CB8AC3E}">
        <p14:creationId xmlns:p14="http://schemas.microsoft.com/office/powerpoint/2010/main" val="33846048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2950" indent="-285750">
              <a:spcBef>
                <a:spcPct val="30000"/>
              </a:spcBef>
              <a:defRPr sz="1200">
                <a:solidFill>
                  <a:schemeClr val="tx1"/>
                </a:solidFill>
                <a:latin typeface="Arial" panose="020B0604020202020204" pitchFamily="34" charset="0"/>
                <a:cs typeface="Arial" panose="020B0604020202020204" pitchFamily="34" charset="0"/>
              </a:defRPr>
            </a:lvl2pPr>
            <a:lvl3pPr marL="1143000" indent="-228600">
              <a:spcBef>
                <a:spcPct val="30000"/>
              </a:spcBef>
              <a:defRPr sz="1200">
                <a:solidFill>
                  <a:schemeClr val="tx1"/>
                </a:solidFill>
                <a:latin typeface="Arial" panose="020B0604020202020204" pitchFamily="34" charset="0"/>
                <a:cs typeface="Arial" panose="020B0604020202020204" pitchFamily="34" charset="0"/>
              </a:defRPr>
            </a:lvl3pPr>
            <a:lvl4pPr marL="1600200" indent="-228600">
              <a:spcBef>
                <a:spcPct val="30000"/>
              </a:spcBef>
              <a:defRPr sz="1200">
                <a:solidFill>
                  <a:schemeClr val="tx1"/>
                </a:solidFill>
                <a:latin typeface="Arial" panose="020B0604020202020204" pitchFamily="34" charset="0"/>
                <a:cs typeface="Arial" panose="020B0604020202020204" pitchFamily="34" charset="0"/>
              </a:defRPr>
            </a:lvl4pPr>
            <a:lvl5pPr marL="2057400" indent="-228600">
              <a:spcBef>
                <a:spcPct val="30000"/>
              </a:spcBef>
              <a:defRPr sz="1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786F6CFE-F820-4C17-9863-E6501805478C}" type="slidenum">
              <a:rPr lang="en-US" altLang="en-US" smtClean="0"/>
              <a:pPr>
                <a:spcBef>
                  <a:spcPct val="0"/>
                </a:spcBef>
              </a:pPr>
              <a:t>32</a:t>
            </a:fld>
            <a:endParaRPr lang="en-US" altLang="en-US" smtClean="0"/>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như</a:t>
            </a:r>
            <a:r>
              <a:rPr lang="en-US" altLang="en-US" baseline="0" smtClean="0">
                <a:latin typeface="Arial" panose="020B0604020202020204" pitchFamily="34" charset="0"/>
              </a:rPr>
              <a:t> trên</a:t>
            </a:r>
            <a:endParaRPr lang="en-US" altLang="en-US" smtClean="0">
              <a:latin typeface="Arial" panose="020B0604020202020204" pitchFamily="34" charset="0"/>
            </a:endParaRPr>
          </a:p>
        </p:txBody>
      </p:sp>
      <p:sp>
        <p:nvSpPr>
          <p:cNvPr id="2" name="Date Placeholder 1"/>
          <p:cNvSpPr>
            <a:spLocks noGrp="1"/>
          </p:cNvSpPr>
          <p:nvPr>
            <p:ph type="dt" idx="10"/>
          </p:nvPr>
        </p:nvSpPr>
        <p:spPr/>
        <p:txBody>
          <a:bodyPr/>
          <a:lstStyle/>
          <a:p>
            <a:r>
              <a:rPr lang="vi-VN" smtClean="0"/>
              <a:t>07/09/2015</a:t>
            </a:r>
            <a:endParaRPr lang="en-US"/>
          </a:p>
        </p:txBody>
      </p:sp>
      <p:sp>
        <p:nvSpPr>
          <p:cNvPr id="3" name="Footer Placeholder 2"/>
          <p:cNvSpPr>
            <a:spLocks noGrp="1"/>
          </p:cNvSpPr>
          <p:nvPr>
            <p:ph type="ftr" sz="quarter" idx="11"/>
          </p:nvPr>
        </p:nvSpPr>
        <p:spPr/>
        <p:txBody>
          <a:bodyPr/>
          <a:lstStyle/>
          <a:p>
            <a:endParaRPr lang="en-US"/>
          </a:p>
        </p:txBody>
      </p:sp>
      <p:sp>
        <p:nvSpPr>
          <p:cNvPr id="4" name="Header Placeholder 3"/>
          <p:cNvSpPr>
            <a:spLocks noGrp="1"/>
          </p:cNvSpPr>
          <p:nvPr>
            <p:ph type="hdr" sz="quarter" idx="12"/>
          </p:nvPr>
        </p:nvSpPr>
        <p:spPr/>
        <p:txBody>
          <a:bodyPr/>
          <a:lstStyle/>
          <a:p>
            <a:endParaRPr lang="en-US"/>
          </a:p>
        </p:txBody>
      </p:sp>
    </p:spTree>
    <p:extLst>
      <p:ext uri="{BB962C8B-B14F-4D97-AF65-F5344CB8AC3E}">
        <p14:creationId xmlns:p14="http://schemas.microsoft.com/office/powerpoint/2010/main" val="422275887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2950" indent="-285750">
              <a:spcBef>
                <a:spcPct val="30000"/>
              </a:spcBef>
              <a:defRPr sz="1200">
                <a:solidFill>
                  <a:schemeClr val="tx1"/>
                </a:solidFill>
                <a:latin typeface="Arial" panose="020B0604020202020204" pitchFamily="34" charset="0"/>
                <a:cs typeface="Arial" panose="020B0604020202020204" pitchFamily="34" charset="0"/>
              </a:defRPr>
            </a:lvl2pPr>
            <a:lvl3pPr marL="1143000" indent="-228600">
              <a:spcBef>
                <a:spcPct val="30000"/>
              </a:spcBef>
              <a:defRPr sz="1200">
                <a:solidFill>
                  <a:schemeClr val="tx1"/>
                </a:solidFill>
                <a:latin typeface="Arial" panose="020B0604020202020204" pitchFamily="34" charset="0"/>
                <a:cs typeface="Arial" panose="020B0604020202020204" pitchFamily="34" charset="0"/>
              </a:defRPr>
            </a:lvl3pPr>
            <a:lvl4pPr marL="1600200" indent="-228600">
              <a:spcBef>
                <a:spcPct val="30000"/>
              </a:spcBef>
              <a:defRPr sz="1200">
                <a:solidFill>
                  <a:schemeClr val="tx1"/>
                </a:solidFill>
                <a:latin typeface="Arial" panose="020B0604020202020204" pitchFamily="34" charset="0"/>
                <a:cs typeface="Arial" panose="020B0604020202020204" pitchFamily="34" charset="0"/>
              </a:defRPr>
            </a:lvl4pPr>
            <a:lvl5pPr marL="2057400" indent="-228600">
              <a:spcBef>
                <a:spcPct val="30000"/>
              </a:spcBef>
              <a:defRPr sz="1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FC23E9CD-4F60-4B4C-A982-8617055F0A61}" type="slidenum">
              <a:rPr lang="en-US" altLang="en-US" smtClean="0"/>
              <a:pPr>
                <a:spcBef>
                  <a:spcPct val="0"/>
                </a:spcBef>
              </a:pPr>
              <a:t>33</a:t>
            </a:fld>
            <a:endParaRPr lang="en-US" altLang="en-US" smtClean="0"/>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	Plan - lập kế hoạch kiểm tra cần cân nhắc các yếu tố quan trọng : Phương pháp, công cụ, nguồn lực, Phương tiện, thời gian, địa điểm, tần suất ….</a:t>
            </a:r>
          </a:p>
          <a:p>
            <a:pPr eaLnBrk="1" hangingPunct="1">
              <a:lnSpc>
                <a:spcPct val="130000"/>
              </a:lnSpc>
              <a:buFont typeface="Wingdings" panose="05000000000000000000" pitchFamily="2" charset="2"/>
              <a:buNone/>
            </a:pPr>
            <a:r>
              <a:rPr lang="en-US" altLang="en-US" smtClean="0">
                <a:solidFill>
                  <a:srgbClr val="0000FF"/>
                </a:solidFill>
                <a:latin typeface="Tahoma" panose="020B0604030504040204" pitchFamily="34" charset="0"/>
              </a:rPr>
              <a:t>	tiếp</a:t>
            </a:r>
            <a:r>
              <a:rPr lang="en-US" altLang="en-US" baseline="0" smtClean="0">
                <a:solidFill>
                  <a:srgbClr val="0000FF"/>
                </a:solidFill>
                <a:latin typeface="Tahoma" panose="020B0604030504040204" pitchFamily="34" charset="0"/>
              </a:rPr>
              <a:t> như trên</a:t>
            </a:r>
            <a:endParaRPr lang="en-US" altLang="en-US" smtClean="0">
              <a:latin typeface="Tahoma" panose="020B0604030504040204" pitchFamily="34" charset="0"/>
            </a:endParaRPr>
          </a:p>
          <a:p>
            <a:pPr eaLnBrk="1" hangingPunct="1"/>
            <a:endParaRPr lang="en-US" altLang="en-US" smtClean="0">
              <a:latin typeface="Arial" panose="020B0604020202020204" pitchFamily="34" charset="0"/>
            </a:endParaRPr>
          </a:p>
        </p:txBody>
      </p:sp>
      <p:sp>
        <p:nvSpPr>
          <p:cNvPr id="2" name="Date Placeholder 1"/>
          <p:cNvSpPr>
            <a:spLocks noGrp="1"/>
          </p:cNvSpPr>
          <p:nvPr>
            <p:ph type="dt" idx="10"/>
          </p:nvPr>
        </p:nvSpPr>
        <p:spPr/>
        <p:txBody>
          <a:bodyPr/>
          <a:lstStyle/>
          <a:p>
            <a:r>
              <a:rPr lang="vi-VN" smtClean="0"/>
              <a:t>07/09/2015</a:t>
            </a:r>
            <a:endParaRPr lang="en-US"/>
          </a:p>
        </p:txBody>
      </p:sp>
      <p:sp>
        <p:nvSpPr>
          <p:cNvPr id="3" name="Footer Placeholder 2"/>
          <p:cNvSpPr>
            <a:spLocks noGrp="1"/>
          </p:cNvSpPr>
          <p:nvPr>
            <p:ph type="ftr" sz="quarter" idx="11"/>
          </p:nvPr>
        </p:nvSpPr>
        <p:spPr/>
        <p:txBody>
          <a:bodyPr/>
          <a:lstStyle/>
          <a:p>
            <a:endParaRPr lang="en-US"/>
          </a:p>
        </p:txBody>
      </p:sp>
      <p:sp>
        <p:nvSpPr>
          <p:cNvPr id="4" name="Header Placeholder 3"/>
          <p:cNvSpPr>
            <a:spLocks noGrp="1"/>
          </p:cNvSpPr>
          <p:nvPr>
            <p:ph type="hdr" sz="quarter" idx="12"/>
          </p:nvPr>
        </p:nvSpPr>
        <p:spPr/>
        <p:txBody>
          <a:bodyPr/>
          <a:lstStyle/>
          <a:p>
            <a:endParaRPr lang="en-US"/>
          </a:p>
        </p:txBody>
      </p:sp>
    </p:spTree>
    <p:extLst>
      <p:ext uri="{BB962C8B-B14F-4D97-AF65-F5344CB8AC3E}">
        <p14:creationId xmlns:p14="http://schemas.microsoft.com/office/powerpoint/2010/main" val="14271417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2950" indent="-285750">
              <a:spcBef>
                <a:spcPct val="30000"/>
              </a:spcBef>
              <a:defRPr sz="1200">
                <a:solidFill>
                  <a:schemeClr val="tx1"/>
                </a:solidFill>
                <a:latin typeface="Arial" panose="020B0604020202020204" pitchFamily="34" charset="0"/>
                <a:cs typeface="Arial" panose="020B0604020202020204" pitchFamily="34" charset="0"/>
              </a:defRPr>
            </a:lvl2pPr>
            <a:lvl3pPr marL="1143000" indent="-228600">
              <a:spcBef>
                <a:spcPct val="30000"/>
              </a:spcBef>
              <a:defRPr sz="1200">
                <a:solidFill>
                  <a:schemeClr val="tx1"/>
                </a:solidFill>
                <a:latin typeface="Arial" panose="020B0604020202020204" pitchFamily="34" charset="0"/>
                <a:cs typeface="Arial" panose="020B0604020202020204" pitchFamily="34" charset="0"/>
              </a:defRPr>
            </a:lvl3pPr>
            <a:lvl4pPr marL="1600200" indent="-228600">
              <a:spcBef>
                <a:spcPct val="30000"/>
              </a:spcBef>
              <a:defRPr sz="1200">
                <a:solidFill>
                  <a:schemeClr val="tx1"/>
                </a:solidFill>
                <a:latin typeface="Arial" panose="020B0604020202020204" pitchFamily="34" charset="0"/>
                <a:cs typeface="Arial" panose="020B0604020202020204" pitchFamily="34" charset="0"/>
              </a:defRPr>
            </a:lvl4pPr>
            <a:lvl5pPr marL="2057400" indent="-228600">
              <a:spcBef>
                <a:spcPct val="30000"/>
              </a:spcBef>
              <a:defRPr sz="1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ABFA9F1C-58ED-4774-A922-259A13313A35}" type="slidenum">
              <a:rPr lang="en-US" altLang="en-US" smtClean="0"/>
              <a:pPr>
                <a:spcBef>
                  <a:spcPct val="0"/>
                </a:spcBef>
              </a:pPr>
              <a:t>34</a:t>
            </a:fld>
            <a:endParaRPr lang="en-US" altLang="en-US" smtClean="0"/>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Công</a:t>
            </a:r>
            <a:r>
              <a:rPr lang="en-US" altLang="en-US" baseline="0" smtClean="0">
                <a:latin typeface="Arial" panose="020B0604020202020204" pitchFamily="34" charset="0"/>
              </a:rPr>
              <a:t> cụ kiểm tra: mô hình là thước để đo chiều dài</a:t>
            </a:r>
          </a:p>
          <a:p>
            <a:pPr eaLnBrk="1" hangingPunct="1"/>
            <a:r>
              <a:rPr lang="en-US" altLang="en-US" baseline="0" smtClean="0">
                <a:latin typeface="Arial" panose="020B0604020202020204" pitchFamily="34" charset="0"/>
              </a:rPr>
              <a:t>	Y tế hiện nay: bảng kiểm, thực hiện kết quả theo bộ tiêu chí</a:t>
            </a:r>
            <a:endParaRPr lang="en-US" altLang="en-US" smtClean="0">
              <a:latin typeface="Arial" panose="020B0604020202020204" pitchFamily="34" charset="0"/>
            </a:endParaRPr>
          </a:p>
        </p:txBody>
      </p:sp>
      <p:sp>
        <p:nvSpPr>
          <p:cNvPr id="2" name="Date Placeholder 1"/>
          <p:cNvSpPr>
            <a:spLocks noGrp="1"/>
          </p:cNvSpPr>
          <p:nvPr>
            <p:ph type="dt" idx="10"/>
          </p:nvPr>
        </p:nvSpPr>
        <p:spPr/>
        <p:txBody>
          <a:bodyPr/>
          <a:lstStyle/>
          <a:p>
            <a:r>
              <a:rPr lang="vi-VN" smtClean="0"/>
              <a:t>07/09/2015</a:t>
            </a:r>
            <a:endParaRPr lang="en-US"/>
          </a:p>
        </p:txBody>
      </p:sp>
      <p:sp>
        <p:nvSpPr>
          <p:cNvPr id="3" name="Footer Placeholder 2"/>
          <p:cNvSpPr>
            <a:spLocks noGrp="1"/>
          </p:cNvSpPr>
          <p:nvPr>
            <p:ph type="ftr" sz="quarter" idx="11"/>
          </p:nvPr>
        </p:nvSpPr>
        <p:spPr/>
        <p:txBody>
          <a:bodyPr/>
          <a:lstStyle/>
          <a:p>
            <a:endParaRPr lang="en-US"/>
          </a:p>
        </p:txBody>
      </p:sp>
      <p:sp>
        <p:nvSpPr>
          <p:cNvPr id="4" name="Header Placeholder 3"/>
          <p:cNvSpPr>
            <a:spLocks noGrp="1"/>
          </p:cNvSpPr>
          <p:nvPr>
            <p:ph type="hdr" sz="quarter" idx="12"/>
          </p:nvPr>
        </p:nvSpPr>
        <p:spPr/>
        <p:txBody>
          <a:bodyPr/>
          <a:lstStyle/>
          <a:p>
            <a:endParaRPr lang="en-US"/>
          </a:p>
        </p:txBody>
      </p:sp>
    </p:spTree>
    <p:extLst>
      <p:ext uri="{BB962C8B-B14F-4D97-AF65-F5344CB8AC3E}">
        <p14:creationId xmlns:p14="http://schemas.microsoft.com/office/powerpoint/2010/main" val="397085122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Sau khi tiến</a:t>
            </a:r>
            <a:r>
              <a:rPr lang="en-US" baseline="0" smtClean="0"/>
              <a:t> hành 3 bước đầu tiên ( Plan-Do-Check ) có kết quả tốt ( sau khi đã điều chỉnh mực tiêu, giải pháp, phương pháp thực hiện) , thì triển khai hoạt động vào thực tế như trên</a:t>
            </a:r>
            <a:endParaRPr lang="en-US"/>
          </a:p>
        </p:txBody>
      </p:sp>
      <p:sp>
        <p:nvSpPr>
          <p:cNvPr id="4" name="Header Placeholder 3"/>
          <p:cNvSpPr>
            <a:spLocks noGrp="1"/>
          </p:cNvSpPr>
          <p:nvPr>
            <p:ph type="hdr" sz="quarter" idx="10"/>
          </p:nvPr>
        </p:nvSpPr>
        <p:spPr/>
        <p:txBody>
          <a:bodyPr/>
          <a:lstStyle/>
          <a:p>
            <a:endParaRPr lang="en-US"/>
          </a:p>
        </p:txBody>
      </p:sp>
      <p:sp>
        <p:nvSpPr>
          <p:cNvPr id="5" name="Date Placeholder 4"/>
          <p:cNvSpPr>
            <a:spLocks noGrp="1"/>
          </p:cNvSpPr>
          <p:nvPr>
            <p:ph type="dt" idx="11"/>
          </p:nvPr>
        </p:nvSpPr>
        <p:spPr/>
        <p:txBody>
          <a:bodyPr/>
          <a:lstStyle/>
          <a:p>
            <a:r>
              <a:rPr lang="vi-VN" smtClean="0"/>
              <a:t>07/09/2015</a:t>
            </a:r>
            <a:endParaRPr lang="en-US"/>
          </a:p>
        </p:txBody>
      </p:sp>
      <p:sp>
        <p:nvSpPr>
          <p:cNvPr id="6" name="Footer Placeholder 5"/>
          <p:cNvSpPr>
            <a:spLocks noGrp="1"/>
          </p:cNvSpPr>
          <p:nvPr>
            <p:ph type="ftr" sz="quarter" idx="12"/>
          </p:nvPr>
        </p:nvSpPr>
        <p:spPr/>
        <p:txBody>
          <a:bodyPr/>
          <a:lstStyle/>
          <a:p>
            <a:endParaRPr lang="en-US"/>
          </a:p>
        </p:txBody>
      </p:sp>
      <p:sp>
        <p:nvSpPr>
          <p:cNvPr id="7" name="Slide Number Placeholder 6"/>
          <p:cNvSpPr>
            <a:spLocks noGrp="1"/>
          </p:cNvSpPr>
          <p:nvPr>
            <p:ph type="sldNum" sz="quarter" idx="13"/>
          </p:nvPr>
        </p:nvSpPr>
        <p:spPr/>
        <p:txBody>
          <a:bodyPr/>
          <a:lstStyle/>
          <a:p>
            <a:fld id="{B91FB540-5563-4E9F-AFE4-650A2A0B00C4}" type="slidenum">
              <a:rPr lang="en-US" smtClean="0"/>
              <a:t>35</a:t>
            </a:fld>
            <a:endParaRPr lang="en-US"/>
          </a:p>
        </p:txBody>
      </p:sp>
    </p:spTree>
    <p:extLst>
      <p:ext uri="{BB962C8B-B14F-4D97-AF65-F5344CB8AC3E}">
        <p14:creationId xmlns:p14="http://schemas.microsoft.com/office/powerpoint/2010/main" val="109496949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Arial" panose="020B0604020202020204" pitchFamily="34" charset="0"/>
                <a:cs typeface="Arial" panose="020B0604020202020204" pitchFamily="34" charset="0"/>
              </a:defRPr>
            </a:lvl1pPr>
            <a:lvl2pPr marL="742950" indent="-285750">
              <a:spcBef>
                <a:spcPct val="30000"/>
              </a:spcBef>
              <a:defRPr sz="1200">
                <a:solidFill>
                  <a:schemeClr val="tx1"/>
                </a:solidFill>
                <a:latin typeface="Arial" panose="020B0604020202020204" pitchFamily="34" charset="0"/>
                <a:cs typeface="Arial" panose="020B0604020202020204" pitchFamily="34" charset="0"/>
              </a:defRPr>
            </a:lvl2pPr>
            <a:lvl3pPr marL="1143000" indent="-228600">
              <a:spcBef>
                <a:spcPct val="30000"/>
              </a:spcBef>
              <a:defRPr sz="1200">
                <a:solidFill>
                  <a:schemeClr val="tx1"/>
                </a:solidFill>
                <a:latin typeface="Arial" panose="020B0604020202020204" pitchFamily="34" charset="0"/>
                <a:cs typeface="Arial" panose="020B0604020202020204" pitchFamily="34" charset="0"/>
              </a:defRPr>
            </a:lvl3pPr>
            <a:lvl4pPr marL="1600200" indent="-228600">
              <a:spcBef>
                <a:spcPct val="30000"/>
              </a:spcBef>
              <a:defRPr sz="1200">
                <a:solidFill>
                  <a:schemeClr val="tx1"/>
                </a:solidFill>
                <a:latin typeface="Arial" panose="020B0604020202020204" pitchFamily="34" charset="0"/>
                <a:cs typeface="Arial" panose="020B0604020202020204" pitchFamily="34" charset="0"/>
              </a:defRPr>
            </a:lvl4pPr>
            <a:lvl5pPr marL="2057400" indent="-228600">
              <a:spcBef>
                <a:spcPct val="30000"/>
              </a:spcBef>
              <a:defRPr sz="1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lgn="r" eaLnBrk="1" hangingPunct="1">
              <a:spcBef>
                <a:spcPct val="0"/>
              </a:spcBef>
            </a:pPr>
            <a:fld id="{6D3723FF-5323-4152-A5F4-66A3CFA6C232}" type="slidenum">
              <a:rPr lang="en-US" altLang="en-US" b="0"/>
              <a:pPr algn="r" eaLnBrk="1" hangingPunct="1">
                <a:spcBef>
                  <a:spcPct val="0"/>
                </a:spcBef>
              </a:pPr>
              <a:t>36</a:t>
            </a:fld>
            <a:endParaRPr lang="en-US" altLang="en-US" b="0"/>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Cũng</a:t>
            </a:r>
            <a:r>
              <a:rPr lang="en-US" altLang="en-US" baseline="0" smtClean="0">
                <a:latin typeface="Arial" panose="020B0604020202020204" pitchFamily="34" charset="0"/>
              </a:rPr>
              <a:t> như các bước trên muốn hành động đạt kết quả chúng ta cũng cần có 1 chu trình con để hành động như trên: và  yêu cầu của bước này đối với người quản lý phải tổ chức cho tập thể cùng hành động theo một hướng và tránh được tình trạng “trống đánh xuôi mà kèn thổi ngược”</a:t>
            </a:r>
            <a:endParaRPr lang="en-US" altLang="en-US" smtClean="0">
              <a:latin typeface="Arial" panose="020B0604020202020204" pitchFamily="34" charset="0"/>
            </a:endParaRPr>
          </a:p>
          <a:p>
            <a:pPr eaLnBrk="1" hangingPunct="1"/>
            <a:endParaRPr lang="en-US" altLang="en-US" smtClean="0">
              <a:latin typeface="Arial" panose="020B0604020202020204" pitchFamily="34" charset="0"/>
            </a:endParaRPr>
          </a:p>
        </p:txBody>
      </p:sp>
      <p:sp>
        <p:nvSpPr>
          <p:cNvPr id="2" name="Date Placeholder 1"/>
          <p:cNvSpPr>
            <a:spLocks noGrp="1"/>
          </p:cNvSpPr>
          <p:nvPr>
            <p:ph type="dt" idx="10"/>
          </p:nvPr>
        </p:nvSpPr>
        <p:spPr/>
        <p:txBody>
          <a:bodyPr/>
          <a:lstStyle/>
          <a:p>
            <a:r>
              <a:rPr lang="vi-VN" smtClean="0"/>
              <a:t>07/09/2015</a:t>
            </a:r>
            <a:endParaRPr lang="en-US"/>
          </a:p>
        </p:txBody>
      </p:sp>
      <p:sp>
        <p:nvSpPr>
          <p:cNvPr id="3" name="Footer Placeholder 2"/>
          <p:cNvSpPr>
            <a:spLocks noGrp="1"/>
          </p:cNvSpPr>
          <p:nvPr>
            <p:ph type="ftr" sz="quarter" idx="11"/>
          </p:nvPr>
        </p:nvSpPr>
        <p:spPr/>
        <p:txBody>
          <a:bodyPr/>
          <a:lstStyle/>
          <a:p>
            <a:endParaRPr lang="en-US"/>
          </a:p>
        </p:txBody>
      </p:sp>
      <p:sp>
        <p:nvSpPr>
          <p:cNvPr id="4" name="Header Placeholder 3"/>
          <p:cNvSpPr>
            <a:spLocks noGrp="1"/>
          </p:cNvSpPr>
          <p:nvPr>
            <p:ph type="hdr" sz="quarter" idx="12"/>
          </p:nvPr>
        </p:nvSpPr>
        <p:spPr/>
        <p:txBody>
          <a:bodyPr/>
          <a:lstStyle/>
          <a:p>
            <a:endParaRPr lang="en-US"/>
          </a:p>
        </p:txBody>
      </p:sp>
    </p:spTree>
    <p:extLst>
      <p:ext uri="{BB962C8B-B14F-4D97-AF65-F5344CB8AC3E}">
        <p14:creationId xmlns:p14="http://schemas.microsoft.com/office/powerpoint/2010/main" val="77277974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Date Placeholder 4"/>
          <p:cNvSpPr>
            <a:spLocks noGrp="1"/>
          </p:cNvSpPr>
          <p:nvPr>
            <p:ph type="dt" idx="11"/>
          </p:nvPr>
        </p:nvSpPr>
        <p:spPr/>
        <p:txBody>
          <a:bodyPr/>
          <a:lstStyle/>
          <a:p>
            <a:r>
              <a:rPr lang="vi-VN" smtClean="0"/>
              <a:t>07/09/2015</a:t>
            </a:r>
            <a:endParaRPr lang="en-US"/>
          </a:p>
        </p:txBody>
      </p:sp>
      <p:sp>
        <p:nvSpPr>
          <p:cNvPr id="6" name="Footer Placeholder 5"/>
          <p:cNvSpPr>
            <a:spLocks noGrp="1"/>
          </p:cNvSpPr>
          <p:nvPr>
            <p:ph type="ftr" sz="quarter" idx="12"/>
          </p:nvPr>
        </p:nvSpPr>
        <p:spPr/>
        <p:txBody>
          <a:bodyPr/>
          <a:lstStyle/>
          <a:p>
            <a:endParaRPr lang="en-US"/>
          </a:p>
        </p:txBody>
      </p:sp>
      <p:sp>
        <p:nvSpPr>
          <p:cNvPr id="7" name="Slide Number Placeholder 6"/>
          <p:cNvSpPr>
            <a:spLocks noGrp="1"/>
          </p:cNvSpPr>
          <p:nvPr>
            <p:ph type="sldNum" sz="quarter" idx="13"/>
          </p:nvPr>
        </p:nvSpPr>
        <p:spPr/>
        <p:txBody>
          <a:bodyPr/>
          <a:lstStyle/>
          <a:p>
            <a:fld id="{B91FB540-5563-4E9F-AFE4-650A2A0B00C4}" type="slidenum">
              <a:rPr lang="en-US" smtClean="0"/>
              <a:t>37</a:t>
            </a:fld>
            <a:endParaRPr lang="en-US"/>
          </a:p>
        </p:txBody>
      </p:sp>
    </p:spTree>
    <p:extLst>
      <p:ext uri="{BB962C8B-B14F-4D97-AF65-F5344CB8AC3E}">
        <p14:creationId xmlns:p14="http://schemas.microsoft.com/office/powerpoint/2010/main" val="411363412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2950" indent="-285750">
              <a:spcBef>
                <a:spcPct val="30000"/>
              </a:spcBef>
              <a:defRPr sz="1200">
                <a:solidFill>
                  <a:schemeClr val="tx1"/>
                </a:solidFill>
                <a:latin typeface="Arial" panose="020B0604020202020204" pitchFamily="34" charset="0"/>
                <a:cs typeface="Arial" panose="020B0604020202020204" pitchFamily="34" charset="0"/>
              </a:defRPr>
            </a:lvl2pPr>
            <a:lvl3pPr marL="1143000" indent="-228600">
              <a:spcBef>
                <a:spcPct val="30000"/>
              </a:spcBef>
              <a:defRPr sz="1200">
                <a:solidFill>
                  <a:schemeClr val="tx1"/>
                </a:solidFill>
                <a:latin typeface="Arial" panose="020B0604020202020204" pitchFamily="34" charset="0"/>
                <a:cs typeface="Arial" panose="020B0604020202020204" pitchFamily="34" charset="0"/>
              </a:defRPr>
            </a:lvl3pPr>
            <a:lvl4pPr marL="1600200" indent="-228600">
              <a:spcBef>
                <a:spcPct val="30000"/>
              </a:spcBef>
              <a:defRPr sz="1200">
                <a:solidFill>
                  <a:schemeClr val="tx1"/>
                </a:solidFill>
                <a:latin typeface="Arial" panose="020B0604020202020204" pitchFamily="34" charset="0"/>
                <a:cs typeface="Arial" panose="020B0604020202020204" pitchFamily="34" charset="0"/>
              </a:defRPr>
            </a:lvl4pPr>
            <a:lvl5pPr marL="2057400" indent="-228600">
              <a:spcBef>
                <a:spcPct val="30000"/>
              </a:spcBef>
              <a:defRPr sz="1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48E804DF-BE52-4CBA-94E6-83119006F165}" type="slidenum">
              <a:rPr lang="en-US" altLang="en-US" smtClean="0"/>
              <a:pPr>
                <a:spcBef>
                  <a:spcPct val="0"/>
                </a:spcBef>
              </a:pPr>
              <a:t>38</a:t>
            </a:fld>
            <a:endParaRPr lang="en-US" altLang="en-US" smtClean="0"/>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	Theo</a:t>
            </a:r>
            <a:r>
              <a:rPr lang="en-US" altLang="en-US" baseline="0" smtClean="0">
                <a:latin typeface="Arial" panose="020B0604020202020204" pitchFamily="34" charset="0"/>
              </a:rPr>
              <a:t> Deming: </a:t>
            </a:r>
            <a:r>
              <a:rPr lang="en-US" altLang="en-US" smtClean="0">
                <a:latin typeface="Arial" panose="020B0604020202020204" pitchFamily="34" charset="0"/>
              </a:rPr>
              <a:t>Với hình ảnh một đường tròn lăn trên một mặt phẳng nghiêng ( được</a:t>
            </a:r>
            <a:r>
              <a:rPr lang="en-US" altLang="en-US" baseline="0" smtClean="0">
                <a:latin typeface="Arial" panose="020B0604020202020204" pitchFamily="34" charset="0"/>
              </a:rPr>
              <a:t> tạo bởi dòng thời gian từ trái sang phải, và mức độ phát triển từ dưới lên). Và</a:t>
            </a:r>
            <a:r>
              <a:rPr lang="en-US" altLang="en-US" smtClean="0">
                <a:latin typeface="Arial" panose="020B0604020202020204" pitchFamily="34" charset="0"/>
              </a:rPr>
              <a:t> chu trình PDCA cho thấy thực chất của quá trình quản lý là </a:t>
            </a:r>
            <a:r>
              <a:rPr lang="en-US" altLang="en-US" b="1" smtClean="0">
                <a:latin typeface="Arial" panose="020B0604020202020204" pitchFamily="34" charset="0"/>
              </a:rPr>
              <a:t>sự cải tiến liên tục và không bao giờ ngừng</a:t>
            </a:r>
            <a:r>
              <a:rPr lang="en-US" altLang="en-US" smtClean="0">
                <a:latin typeface="Arial" panose="020B0604020202020204" pitchFamily="34" charset="0"/>
              </a:rPr>
              <a:t>. ở</a:t>
            </a:r>
            <a:r>
              <a:rPr lang="en-US" altLang="en-US" baseline="0" smtClean="0">
                <a:latin typeface="Arial" panose="020B0604020202020204" pitchFamily="34" charset="0"/>
              </a:rPr>
              <a:t> một thời điểm sẽ có một tiêu chuẩn ( và lúc sau luôn cao hơn, tốt đẹp hơn trước)</a:t>
            </a:r>
            <a:endParaRPr lang="en-US" altLang="en-US" smtClean="0">
              <a:latin typeface="Arial" panose="020B0604020202020204" pitchFamily="34" charset="0"/>
            </a:endParaRPr>
          </a:p>
        </p:txBody>
      </p:sp>
      <p:sp>
        <p:nvSpPr>
          <p:cNvPr id="2" name="Date Placeholder 1"/>
          <p:cNvSpPr>
            <a:spLocks noGrp="1"/>
          </p:cNvSpPr>
          <p:nvPr>
            <p:ph type="dt" idx="10"/>
          </p:nvPr>
        </p:nvSpPr>
        <p:spPr/>
        <p:txBody>
          <a:bodyPr/>
          <a:lstStyle/>
          <a:p>
            <a:r>
              <a:rPr lang="vi-VN" smtClean="0"/>
              <a:t>07/09/2015</a:t>
            </a:r>
            <a:endParaRPr lang="en-US"/>
          </a:p>
        </p:txBody>
      </p:sp>
      <p:sp>
        <p:nvSpPr>
          <p:cNvPr id="3" name="Footer Placeholder 2"/>
          <p:cNvSpPr>
            <a:spLocks noGrp="1"/>
          </p:cNvSpPr>
          <p:nvPr>
            <p:ph type="ftr" sz="quarter" idx="11"/>
          </p:nvPr>
        </p:nvSpPr>
        <p:spPr/>
        <p:txBody>
          <a:bodyPr/>
          <a:lstStyle/>
          <a:p>
            <a:endParaRPr lang="en-US"/>
          </a:p>
        </p:txBody>
      </p:sp>
      <p:sp>
        <p:nvSpPr>
          <p:cNvPr id="4" name="Header Placeholder 3"/>
          <p:cNvSpPr>
            <a:spLocks noGrp="1"/>
          </p:cNvSpPr>
          <p:nvPr>
            <p:ph type="hdr" sz="quarter" idx="12"/>
          </p:nvPr>
        </p:nvSpPr>
        <p:spPr/>
        <p:txBody>
          <a:bodyPr/>
          <a:lstStyle/>
          <a:p>
            <a:endParaRPr lang="en-US"/>
          </a:p>
        </p:txBody>
      </p:sp>
    </p:spTree>
    <p:extLst>
      <p:ext uri="{BB962C8B-B14F-4D97-AF65-F5344CB8AC3E}">
        <p14:creationId xmlns:p14="http://schemas.microsoft.com/office/powerpoint/2010/main" val="96300465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Arial" panose="020B0604020202020204" pitchFamily="34" charset="0"/>
                <a:cs typeface="Arial" panose="020B0604020202020204" pitchFamily="34" charset="0"/>
              </a:defRPr>
            </a:lvl1pPr>
            <a:lvl2pPr marL="742950" indent="-285750">
              <a:spcBef>
                <a:spcPct val="30000"/>
              </a:spcBef>
              <a:defRPr sz="1200">
                <a:solidFill>
                  <a:schemeClr val="tx1"/>
                </a:solidFill>
                <a:latin typeface="Arial" panose="020B0604020202020204" pitchFamily="34" charset="0"/>
                <a:cs typeface="Arial" panose="020B0604020202020204" pitchFamily="34" charset="0"/>
              </a:defRPr>
            </a:lvl2pPr>
            <a:lvl3pPr marL="1143000" indent="-228600">
              <a:spcBef>
                <a:spcPct val="30000"/>
              </a:spcBef>
              <a:defRPr sz="1200">
                <a:solidFill>
                  <a:schemeClr val="tx1"/>
                </a:solidFill>
                <a:latin typeface="Arial" panose="020B0604020202020204" pitchFamily="34" charset="0"/>
                <a:cs typeface="Arial" panose="020B0604020202020204" pitchFamily="34" charset="0"/>
              </a:defRPr>
            </a:lvl3pPr>
            <a:lvl4pPr marL="1600200" indent="-228600">
              <a:spcBef>
                <a:spcPct val="30000"/>
              </a:spcBef>
              <a:defRPr sz="1200">
                <a:solidFill>
                  <a:schemeClr val="tx1"/>
                </a:solidFill>
                <a:latin typeface="Arial" panose="020B0604020202020204" pitchFamily="34" charset="0"/>
                <a:cs typeface="Arial" panose="020B0604020202020204" pitchFamily="34" charset="0"/>
              </a:defRPr>
            </a:lvl4pPr>
            <a:lvl5pPr marL="2057400" indent="-228600">
              <a:spcBef>
                <a:spcPct val="30000"/>
              </a:spcBef>
              <a:defRPr sz="1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lgn="r" eaLnBrk="1" hangingPunct="1">
              <a:spcBef>
                <a:spcPct val="0"/>
              </a:spcBef>
            </a:pPr>
            <a:fld id="{090C067D-7B41-4123-BEDC-DA8188AC1540}" type="slidenum">
              <a:rPr lang="en-US" altLang="en-US" b="0"/>
              <a:pPr algn="r" eaLnBrk="1" hangingPunct="1">
                <a:spcBef>
                  <a:spcPct val="0"/>
                </a:spcBef>
              </a:pPr>
              <a:t>39</a:t>
            </a:fld>
            <a:endParaRPr lang="en-US" altLang="en-US" b="0"/>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	Lưu</a:t>
            </a:r>
            <a:r>
              <a:rPr lang="en-US" altLang="en-US" baseline="0" smtClean="0">
                <a:latin typeface="Arial" panose="020B0604020202020204" pitchFamily="34" charset="0"/>
              </a:rPr>
              <a:t> ý là Trong thực hiện giải quyết vấn đề theo chu trình PDCA như sơ đồ trên thì yêu cầu </a:t>
            </a:r>
            <a:r>
              <a:rPr lang="en-US" altLang="en-US" smtClean="0">
                <a:latin typeface="Arial" panose="020B0604020202020204" pitchFamily="34" charset="0"/>
              </a:rPr>
              <a:t>thực hiện một cách đầy đủ chu trình con ở</a:t>
            </a:r>
            <a:r>
              <a:rPr lang="en-US" altLang="en-US" baseline="0" smtClean="0">
                <a:latin typeface="Arial" panose="020B0604020202020204" pitchFamily="34" charset="0"/>
              </a:rPr>
              <a:t> mỗi bước P-D-C-A  nhưng </a:t>
            </a:r>
            <a:r>
              <a:rPr lang="en-US" altLang="en-US" smtClean="0">
                <a:latin typeface="Arial" panose="020B0604020202020204" pitchFamily="34" charset="0"/>
              </a:rPr>
              <a:t>mức độ ít phức tạp hơn so với các khâu của chu trình mẹ.</a:t>
            </a:r>
          </a:p>
          <a:p>
            <a:pPr eaLnBrk="1" hangingPunct="1"/>
            <a:r>
              <a:rPr lang="en-US" altLang="en-US" smtClean="0">
                <a:latin typeface="Arial" panose="020B0604020202020204" pitchFamily="34" charset="0"/>
              </a:rPr>
              <a:t>VD: 	Khâu PLAN ở chu trình mẹ đưa ra một bản kế hoạch làm cơ sở cho việc thực hiện khâu DO - CHECK- ACT ở chu trình mẹ. </a:t>
            </a:r>
          </a:p>
          <a:p>
            <a:pPr eaLnBrk="1" hangingPunct="1"/>
            <a:r>
              <a:rPr lang="en-US" altLang="en-US" smtClean="0">
                <a:latin typeface="Arial" panose="020B0604020202020204" pitchFamily="34" charset="0"/>
              </a:rPr>
              <a:t>	Khâu Plan ở chu trình con là làm công tác chuẩn bị cho việc hoạch định, giúp cho công tác hoạch định được chuyên nghiệp, đạt hiệu quả cao trước khi hoạch định (khâu Do ở chu trình con) </a:t>
            </a:r>
          </a:p>
          <a:p>
            <a:pPr eaLnBrk="1" hangingPunct="1"/>
            <a:r>
              <a:rPr lang="en-US" altLang="en-US" smtClean="0">
                <a:latin typeface="Arial" panose="020B0604020202020204" pitchFamily="34" charset="0"/>
              </a:rPr>
              <a:t>	Khâu Check ở chu trình con là kiểm tra lại bản KH viết ra có sai sót không, có bất cập gì không?</a:t>
            </a:r>
          </a:p>
          <a:p>
            <a:pPr eaLnBrk="1" hangingPunct="1"/>
            <a:r>
              <a:rPr lang="en-US" altLang="en-US" smtClean="0">
                <a:latin typeface="Arial" panose="020B0604020202020204" pitchFamily="34" charset="0"/>
              </a:rPr>
              <a:t>	Khâu Act ở chu trình con là để khắc phục các bất cập ở bản KH để hoàn thiện bản kế hoạch trước khi chuyển sang khâu DO ở quy trình mẹ. </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en-US" smtClean="0">
                <a:latin typeface="Arial" panose="020B0604020202020204" pitchFamily="34" charset="0"/>
              </a:rPr>
              <a:t>	</a:t>
            </a:r>
          </a:p>
          <a:p>
            <a:pPr eaLnBrk="1" hangingPunct="1"/>
            <a:endParaRPr lang="en-US" altLang="en-US" smtClean="0">
              <a:latin typeface="Arial" panose="020B0604020202020204" pitchFamily="34" charset="0"/>
            </a:endParaRPr>
          </a:p>
        </p:txBody>
      </p:sp>
      <p:sp>
        <p:nvSpPr>
          <p:cNvPr id="2" name="Date Placeholder 1"/>
          <p:cNvSpPr>
            <a:spLocks noGrp="1"/>
          </p:cNvSpPr>
          <p:nvPr>
            <p:ph type="dt" idx="10"/>
          </p:nvPr>
        </p:nvSpPr>
        <p:spPr/>
        <p:txBody>
          <a:bodyPr/>
          <a:lstStyle/>
          <a:p>
            <a:r>
              <a:rPr lang="vi-VN" smtClean="0"/>
              <a:t>07/09/2015</a:t>
            </a:r>
            <a:endParaRPr lang="en-US"/>
          </a:p>
        </p:txBody>
      </p:sp>
      <p:sp>
        <p:nvSpPr>
          <p:cNvPr id="3" name="Footer Placeholder 2"/>
          <p:cNvSpPr>
            <a:spLocks noGrp="1"/>
          </p:cNvSpPr>
          <p:nvPr>
            <p:ph type="ftr" sz="quarter" idx="11"/>
          </p:nvPr>
        </p:nvSpPr>
        <p:spPr/>
        <p:txBody>
          <a:bodyPr/>
          <a:lstStyle/>
          <a:p>
            <a:endParaRPr lang="en-US"/>
          </a:p>
        </p:txBody>
      </p:sp>
      <p:sp>
        <p:nvSpPr>
          <p:cNvPr id="4" name="Header Placeholder 3"/>
          <p:cNvSpPr>
            <a:spLocks noGrp="1"/>
          </p:cNvSpPr>
          <p:nvPr>
            <p:ph type="hdr" sz="quarter" idx="12"/>
          </p:nvPr>
        </p:nvSpPr>
        <p:spPr/>
        <p:txBody>
          <a:bodyPr/>
          <a:lstStyle/>
          <a:p>
            <a:endParaRPr lang="en-US"/>
          </a:p>
        </p:txBody>
      </p:sp>
    </p:spTree>
    <p:extLst>
      <p:ext uri="{BB962C8B-B14F-4D97-AF65-F5344CB8AC3E}">
        <p14:creationId xmlns:p14="http://schemas.microsoft.com/office/powerpoint/2010/main" val="342259251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	một</a:t>
            </a:r>
            <a:r>
              <a:rPr lang="en-US" baseline="0" smtClean="0"/>
              <a:t> lưu ý nữa là chọn hướng tiếp cận để giải quyết vấn đề: Vì trong thực tế tại một đơn vị có rất nhiều vấn đề cần chúng ta giải quyết nhưng chúng ta phải lựa chọn vấn đề phù hợp vì những lý do sau: .. như trên</a:t>
            </a:r>
            <a:endParaRPr lang="en-US"/>
          </a:p>
        </p:txBody>
      </p:sp>
      <p:sp>
        <p:nvSpPr>
          <p:cNvPr id="4" name="Header Placeholder 3"/>
          <p:cNvSpPr>
            <a:spLocks noGrp="1"/>
          </p:cNvSpPr>
          <p:nvPr>
            <p:ph type="hdr" sz="quarter" idx="10"/>
          </p:nvPr>
        </p:nvSpPr>
        <p:spPr/>
        <p:txBody>
          <a:bodyPr/>
          <a:lstStyle/>
          <a:p>
            <a:endParaRPr lang="en-US"/>
          </a:p>
        </p:txBody>
      </p:sp>
      <p:sp>
        <p:nvSpPr>
          <p:cNvPr id="5" name="Date Placeholder 4"/>
          <p:cNvSpPr>
            <a:spLocks noGrp="1"/>
          </p:cNvSpPr>
          <p:nvPr>
            <p:ph type="dt" idx="11"/>
          </p:nvPr>
        </p:nvSpPr>
        <p:spPr/>
        <p:txBody>
          <a:bodyPr/>
          <a:lstStyle/>
          <a:p>
            <a:r>
              <a:rPr lang="vi-VN" smtClean="0"/>
              <a:t>07/09/2015</a:t>
            </a:r>
            <a:endParaRPr lang="en-US"/>
          </a:p>
        </p:txBody>
      </p:sp>
      <p:sp>
        <p:nvSpPr>
          <p:cNvPr id="6" name="Footer Placeholder 5"/>
          <p:cNvSpPr>
            <a:spLocks noGrp="1"/>
          </p:cNvSpPr>
          <p:nvPr>
            <p:ph type="ftr" sz="quarter" idx="12"/>
          </p:nvPr>
        </p:nvSpPr>
        <p:spPr/>
        <p:txBody>
          <a:bodyPr/>
          <a:lstStyle/>
          <a:p>
            <a:endParaRPr lang="en-US"/>
          </a:p>
        </p:txBody>
      </p:sp>
      <p:sp>
        <p:nvSpPr>
          <p:cNvPr id="7" name="Slide Number Placeholder 6"/>
          <p:cNvSpPr>
            <a:spLocks noGrp="1"/>
          </p:cNvSpPr>
          <p:nvPr>
            <p:ph type="sldNum" sz="quarter" idx="13"/>
          </p:nvPr>
        </p:nvSpPr>
        <p:spPr/>
        <p:txBody>
          <a:bodyPr/>
          <a:lstStyle/>
          <a:p>
            <a:fld id="{B91FB540-5563-4E9F-AFE4-650A2A0B00C4}" type="slidenum">
              <a:rPr lang="en-US" smtClean="0"/>
              <a:t>40</a:t>
            </a:fld>
            <a:endParaRPr lang="en-US"/>
          </a:p>
        </p:txBody>
      </p:sp>
    </p:spTree>
    <p:extLst>
      <p:ext uri="{BB962C8B-B14F-4D97-AF65-F5344CB8AC3E}">
        <p14:creationId xmlns:p14="http://schemas.microsoft.com/office/powerpoint/2010/main" val="121921469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tiếp</a:t>
            </a:r>
            <a:r>
              <a:rPr lang="en-US" baseline="0" smtClean="0"/>
              <a:t> theo </a:t>
            </a:r>
            <a:r>
              <a:rPr lang="en-US" smtClean="0"/>
              <a:t>như</a:t>
            </a:r>
            <a:r>
              <a:rPr lang="en-US" baseline="0" smtClean="0"/>
              <a:t> trên</a:t>
            </a:r>
            <a:endParaRPr lang="en-US"/>
          </a:p>
        </p:txBody>
      </p:sp>
      <p:sp>
        <p:nvSpPr>
          <p:cNvPr id="4" name="Header Placeholder 3"/>
          <p:cNvSpPr>
            <a:spLocks noGrp="1"/>
          </p:cNvSpPr>
          <p:nvPr>
            <p:ph type="hdr" sz="quarter" idx="10"/>
          </p:nvPr>
        </p:nvSpPr>
        <p:spPr/>
        <p:txBody>
          <a:bodyPr/>
          <a:lstStyle/>
          <a:p>
            <a:endParaRPr lang="en-US"/>
          </a:p>
        </p:txBody>
      </p:sp>
      <p:sp>
        <p:nvSpPr>
          <p:cNvPr id="5" name="Date Placeholder 4"/>
          <p:cNvSpPr>
            <a:spLocks noGrp="1"/>
          </p:cNvSpPr>
          <p:nvPr>
            <p:ph type="dt" idx="11"/>
          </p:nvPr>
        </p:nvSpPr>
        <p:spPr/>
        <p:txBody>
          <a:bodyPr/>
          <a:lstStyle/>
          <a:p>
            <a:r>
              <a:rPr lang="vi-VN" smtClean="0"/>
              <a:t>07/09/2015</a:t>
            </a:r>
            <a:endParaRPr lang="en-US"/>
          </a:p>
        </p:txBody>
      </p:sp>
      <p:sp>
        <p:nvSpPr>
          <p:cNvPr id="6" name="Footer Placeholder 5"/>
          <p:cNvSpPr>
            <a:spLocks noGrp="1"/>
          </p:cNvSpPr>
          <p:nvPr>
            <p:ph type="ftr" sz="quarter" idx="12"/>
          </p:nvPr>
        </p:nvSpPr>
        <p:spPr/>
        <p:txBody>
          <a:bodyPr/>
          <a:lstStyle/>
          <a:p>
            <a:endParaRPr lang="en-US"/>
          </a:p>
        </p:txBody>
      </p:sp>
      <p:sp>
        <p:nvSpPr>
          <p:cNvPr id="7" name="Slide Number Placeholder 6"/>
          <p:cNvSpPr>
            <a:spLocks noGrp="1"/>
          </p:cNvSpPr>
          <p:nvPr>
            <p:ph type="sldNum" sz="quarter" idx="13"/>
          </p:nvPr>
        </p:nvSpPr>
        <p:spPr/>
        <p:txBody>
          <a:bodyPr/>
          <a:lstStyle/>
          <a:p>
            <a:fld id="{B91FB540-5563-4E9F-AFE4-650A2A0B00C4}" type="slidenum">
              <a:rPr lang="en-US" smtClean="0"/>
              <a:t>41</a:t>
            </a:fld>
            <a:endParaRPr lang="en-US"/>
          </a:p>
        </p:txBody>
      </p:sp>
    </p:spTree>
    <p:extLst>
      <p:ext uri="{BB962C8B-B14F-4D97-AF65-F5344CB8AC3E}">
        <p14:creationId xmlns:p14="http://schemas.microsoft.com/office/powerpoint/2010/main" val="18193493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a:ln/>
        </p:spPr>
      </p:sp>
      <p:sp>
        <p:nvSpPr>
          <p:cNvPr id="143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latin typeface="Arial" panose="020B0604020202020204" pitchFamily="34" charset="0"/>
              </a:rPr>
              <a:t>Tôi xin giới thiệu về tầm quan trọng và ý nghĩa của việc thực hiện cải tiến chất lượng Bệnh viện theo chu trình chất lượng . Đây là chu trình có thể áp dụng chung cho rất nhiều hoạt động, đầu tiên nó được hình thành để giải quyết các vấn đề trong sản xuất - kinh doanh ở các nhà máy nhằm phục vụ khách hàng tốt hơn nữa và không ngừng tăng lợi nhuận cho nhà đầu tư và có ý nghĩa như sau:......</a:t>
            </a:r>
          </a:p>
        </p:txBody>
      </p:sp>
      <p:sp>
        <p:nvSpPr>
          <p:cNvPr id="143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b="1">
                <a:solidFill>
                  <a:schemeClr val="tx1"/>
                </a:solidFill>
                <a:latin typeface="Times New Roman" panose="02020603050405020304" pitchFamily="18" charset="0"/>
              </a:defRPr>
            </a:lvl1pPr>
            <a:lvl2pPr marL="742950" indent="-285750">
              <a:defRPr sz="2800" b="1">
                <a:solidFill>
                  <a:schemeClr val="tx1"/>
                </a:solidFill>
                <a:latin typeface="Times New Roman" panose="02020603050405020304" pitchFamily="18" charset="0"/>
              </a:defRPr>
            </a:lvl2pPr>
            <a:lvl3pPr marL="1143000" indent="-228600">
              <a:defRPr sz="2800" b="1">
                <a:solidFill>
                  <a:schemeClr val="tx1"/>
                </a:solidFill>
                <a:latin typeface="Times New Roman" panose="02020603050405020304" pitchFamily="18" charset="0"/>
              </a:defRPr>
            </a:lvl3pPr>
            <a:lvl4pPr marL="1600200" indent="-228600">
              <a:defRPr sz="2800" b="1">
                <a:solidFill>
                  <a:schemeClr val="tx1"/>
                </a:solidFill>
                <a:latin typeface="Times New Roman" panose="02020603050405020304" pitchFamily="18" charset="0"/>
              </a:defRPr>
            </a:lvl4pPr>
            <a:lvl5pPr marL="2057400" indent="-228600">
              <a:defRPr sz="28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28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28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28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2800" b="1">
                <a:solidFill>
                  <a:schemeClr val="tx1"/>
                </a:solidFill>
                <a:latin typeface="Times New Roman" panose="02020603050405020304" pitchFamily="18" charset="0"/>
              </a:defRPr>
            </a:lvl9pPr>
          </a:lstStyle>
          <a:p>
            <a:fld id="{4FD641A2-92C8-441E-B682-0CAE7E496BA8}" type="slidenum">
              <a:rPr lang="en-US" altLang="en-US" sz="1200" b="0" smtClean="0">
                <a:latin typeface="Arial" panose="020B0604020202020204" pitchFamily="34" charset="0"/>
              </a:rPr>
              <a:pPr/>
              <a:t>4</a:t>
            </a:fld>
            <a:endParaRPr lang="en-US" altLang="en-US" sz="1200" b="0" smtClean="0">
              <a:latin typeface="Arial" panose="020B0604020202020204" pitchFamily="34" charset="0"/>
            </a:endParaRPr>
          </a:p>
        </p:txBody>
      </p:sp>
      <p:sp>
        <p:nvSpPr>
          <p:cNvPr id="2" name="Date Placeholder 1"/>
          <p:cNvSpPr>
            <a:spLocks noGrp="1"/>
          </p:cNvSpPr>
          <p:nvPr>
            <p:ph type="dt" idx="10"/>
          </p:nvPr>
        </p:nvSpPr>
        <p:spPr/>
        <p:txBody>
          <a:bodyPr/>
          <a:lstStyle/>
          <a:p>
            <a:r>
              <a:rPr lang="vi-VN" smtClean="0"/>
              <a:t>07/09/2015</a:t>
            </a:r>
            <a:endParaRPr lang="en-US"/>
          </a:p>
        </p:txBody>
      </p:sp>
      <p:sp>
        <p:nvSpPr>
          <p:cNvPr id="3" name="Footer Placeholder 2"/>
          <p:cNvSpPr>
            <a:spLocks noGrp="1"/>
          </p:cNvSpPr>
          <p:nvPr>
            <p:ph type="ftr" sz="quarter" idx="11"/>
          </p:nvPr>
        </p:nvSpPr>
        <p:spPr/>
        <p:txBody>
          <a:bodyPr/>
          <a:lstStyle/>
          <a:p>
            <a:endParaRPr lang="en-US"/>
          </a:p>
        </p:txBody>
      </p:sp>
      <p:sp>
        <p:nvSpPr>
          <p:cNvPr id="4" name="Header Placeholder 3"/>
          <p:cNvSpPr>
            <a:spLocks noGrp="1"/>
          </p:cNvSpPr>
          <p:nvPr>
            <p:ph type="hdr" sz="quarter" idx="12"/>
          </p:nvPr>
        </p:nvSpPr>
        <p:spPr/>
        <p:txBody>
          <a:bodyPr/>
          <a:lstStyle/>
          <a:p>
            <a:endParaRPr lang="en-US"/>
          </a:p>
        </p:txBody>
      </p:sp>
    </p:spTree>
    <p:extLst>
      <p:ext uri="{BB962C8B-B14F-4D97-AF65-F5344CB8AC3E}">
        <p14:creationId xmlns:p14="http://schemas.microsoft.com/office/powerpoint/2010/main" val="174219329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Sơ</a:t>
            </a:r>
            <a:r>
              <a:rPr lang="en-US" baseline="0" smtClean="0"/>
              <a:t> đồ chọn cách tiếp cận vấn đề</a:t>
            </a:r>
            <a:endParaRPr lang="en-US"/>
          </a:p>
        </p:txBody>
      </p:sp>
      <p:sp>
        <p:nvSpPr>
          <p:cNvPr id="4" name="Header Placeholder 3"/>
          <p:cNvSpPr>
            <a:spLocks noGrp="1"/>
          </p:cNvSpPr>
          <p:nvPr>
            <p:ph type="hdr" sz="quarter" idx="10"/>
          </p:nvPr>
        </p:nvSpPr>
        <p:spPr/>
        <p:txBody>
          <a:bodyPr/>
          <a:lstStyle/>
          <a:p>
            <a:endParaRPr lang="en-US"/>
          </a:p>
        </p:txBody>
      </p:sp>
      <p:sp>
        <p:nvSpPr>
          <p:cNvPr id="5" name="Date Placeholder 4"/>
          <p:cNvSpPr>
            <a:spLocks noGrp="1"/>
          </p:cNvSpPr>
          <p:nvPr>
            <p:ph type="dt" idx="11"/>
          </p:nvPr>
        </p:nvSpPr>
        <p:spPr/>
        <p:txBody>
          <a:bodyPr/>
          <a:lstStyle/>
          <a:p>
            <a:r>
              <a:rPr lang="vi-VN" smtClean="0"/>
              <a:t>07/09/2015</a:t>
            </a:r>
            <a:endParaRPr lang="en-US"/>
          </a:p>
        </p:txBody>
      </p:sp>
      <p:sp>
        <p:nvSpPr>
          <p:cNvPr id="6" name="Footer Placeholder 5"/>
          <p:cNvSpPr>
            <a:spLocks noGrp="1"/>
          </p:cNvSpPr>
          <p:nvPr>
            <p:ph type="ftr" sz="quarter" idx="12"/>
          </p:nvPr>
        </p:nvSpPr>
        <p:spPr/>
        <p:txBody>
          <a:bodyPr/>
          <a:lstStyle/>
          <a:p>
            <a:endParaRPr lang="en-US"/>
          </a:p>
        </p:txBody>
      </p:sp>
      <p:sp>
        <p:nvSpPr>
          <p:cNvPr id="7" name="Slide Number Placeholder 6"/>
          <p:cNvSpPr>
            <a:spLocks noGrp="1"/>
          </p:cNvSpPr>
          <p:nvPr>
            <p:ph type="sldNum" sz="quarter" idx="13"/>
          </p:nvPr>
        </p:nvSpPr>
        <p:spPr/>
        <p:txBody>
          <a:bodyPr/>
          <a:lstStyle/>
          <a:p>
            <a:fld id="{B91FB540-5563-4E9F-AFE4-650A2A0B00C4}" type="slidenum">
              <a:rPr lang="en-US" smtClean="0"/>
              <a:t>42</a:t>
            </a:fld>
            <a:endParaRPr lang="en-US"/>
          </a:p>
        </p:txBody>
      </p:sp>
    </p:spTree>
    <p:extLst>
      <p:ext uri="{BB962C8B-B14F-4D97-AF65-F5344CB8AC3E}">
        <p14:creationId xmlns:p14="http://schemas.microsoft.com/office/powerpoint/2010/main" val="278191739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	Chu trình</a:t>
            </a:r>
            <a:r>
              <a:rPr lang="en-US" baseline="0" smtClean="0"/>
              <a:t> cải tiến chất lượng, đây cũng là phương pháp mới về xây dựng kế hoạch, phần này có phần trừu tượng, tôi sẽ gởi lên tài liệu chung để các A/C nghiên cứu và trong quá trình thực hiện có gì khó khăn, Phòng KHNV sẽ hỗ trợ các A/C . Các A/C khi ứng dụng phương pháp này vào thực tiễn sẽ thấy nó rất hay.</a:t>
            </a:r>
          </a:p>
          <a:p>
            <a:r>
              <a:rPr lang="en-US" baseline="0" smtClean="0"/>
              <a:t>	Đây cũng là vấn đề mới, nếu trong trình bày có gì chưa rõ xin A/C đặt vấn đề để chúng ta thảo luận và cùng thống nhất </a:t>
            </a:r>
          </a:p>
          <a:p>
            <a:r>
              <a:rPr lang="en-US" baseline="0" smtClean="0"/>
              <a:t>	</a:t>
            </a:r>
            <a:r>
              <a:rPr lang="en-US" smtClean="0"/>
              <a:t>phần</a:t>
            </a:r>
            <a:r>
              <a:rPr lang="en-US" baseline="0" smtClean="0"/>
              <a:t> trình bày của tôi đến đây là hết, cám ơn các bạn đã lắng nghe.</a:t>
            </a:r>
          </a:p>
          <a:p>
            <a:r>
              <a:rPr lang="en-US" baseline="0" smtClean="0"/>
              <a:t>	</a:t>
            </a:r>
          </a:p>
          <a:p>
            <a:endParaRPr lang="en-US"/>
          </a:p>
        </p:txBody>
      </p:sp>
      <p:sp>
        <p:nvSpPr>
          <p:cNvPr id="4" name="Header Placeholder 3"/>
          <p:cNvSpPr>
            <a:spLocks noGrp="1"/>
          </p:cNvSpPr>
          <p:nvPr>
            <p:ph type="hdr" sz="quarter" idx="10"/>
          </p:nvPr>
        </p:nvSpPr>
        <p:spPr/>
        <p:txBody>
          <a:bodyPr/>
          <a:lstStyle/>
          <a:p>
            <a:endParaRPr lang="en-US"/>
          </a:p>
        </p:txBody>
      </p:sp>
      <p:sp>
        <p:nvSpPr>
          <p:cNvPr id="5" name="Date Placeholder 4"/>
          <p:cNvSpPr>
            <a:spLocks noGrp="1"/>
          </p:cNvSpPr>
          <p:nvPr>
            <p:ph type="dt" idx="11"/>
          </p:nvPr>
        </p:nvSpPr>
        <p:spPr/>
        <p:txBody>
          <a:bodyPr/>
          <a:lstStyle/>
          <a:p>
            <a:r>
              <a:rPr lang="vi-VN" smtClean="0"/>
              <a:t>07/09/2015</a:t>
            </a:r>
            <a:endParaRPr lang="en-US"/>
          </a:p>
        </p:txBody>
      </p:sp>
      <p:sp>
        <p:nvSpPr>
          <p:cNvPr id="6" name="Footer Placeholder 5"/>
          <p:cNvSpPr>
            <a:spLocks noGrp="1"/>
          </p:cNvSpPr>
          <p:nvPr>
            <p:ph type="ftr" sz="quarter" idx="12"/>
          </p:nvPr>
        </p:nvSpPr>
        <p:spPr/>
        <p:txBody>
          <a:bodyPr/>
          <a:lstStyle/>
          <a:p>
            <a:endParaRPr lang="en-US"/>
          </a:p>
        </p:txBody>
      </p:sp>
      <p:sp>
        <p:nvSpPr>
          <p:cNvPr id="7" name="Slide Number Placeholder 6"/>
          <p:cNvSpPr>
            <a:spLocks noGrp="1"/>
          </p:cNvSpPr>
          <p:nvPr>
            <p:ph type="sldNum" sz="quarter" idx="13"/>
          </p:nvPr>
        </p:nvSpPr>
        <p:spPr/>
        <p:txBody>
          <a:bodyPr/>
          <a:lstStyle/>
          <a:p>
            <a:fld id="{B91FB540-5563-4E9F-AFE4-650A2A0B00C4}" type="slidenum">
              <a:rPr lang="en-US" smtClean="0"/>
              <a:t>49</a:t>
            </a:fld>
            <a:endParaRPr lang="en-US"/>
          </a:p>
        </p:txBody>
      </p:sp>
    </p:spTree>
    <p:extLst>
      <p:ext uri="{BB962C8B-B14F-4D97-AF65-F5344CB8AC3E}">
        <p14:creationId xmlns:p14="http://schemas.microsoft.com/office/powerpoint/2010/main" val="8541102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2950" indent="-285750">
              <a:spcBef>
                <a:spcPct val="30000"/>
              </a:spcBef>
              <a:defRPr sz="1200">
                <a:solidFill>
                  <a:schemeClr val="tx1"/>
                </a:solidFill>
                <a:latin typeface="Arial" panose="020B0604020202020204" pitchFamily="34" charset="0"/>
                <a:cs typeface="Arial" panose="020B0604020202020204" pitchFamily="34" charset="0"/>
              </a:defRPr>
            </a:lvl2pPr>
            <a:lvl3pPr marL="1143000" indent="-228600">
              <a:spcBef>
                <a:spcPct val="30000"/>
              </a:spcBef>
              <a:defRPr sz="1200">
                <a:solidFill>
                  <a:schemeClr val="tx1"/>
                </a:solidFill>
                <a:latin typeface="Arial" panose="020B0604020202020204" pitchFamily="34" charset="0"/>
                <a:cs typeface="Arial" panose="020B0604020202020204" pitchFamily="34" charset="0"/>
              </a:defRPr>
            </a:lvl3pPr>
            <a:lvl4pPr marL="1600200" indent="-228600">
              <a:spcBef>
                <a:spcPct val="30000"/>
              </a:spcBef>
              <a:defRPr sz="1200">
                <a:solidFill>
                  <a:schemeClr val="tx1"/>
                </a:solidFill>
                <a:latin typeface="Arial" panose="020B0604020202020204" pitchFamily="34" charset="0"/>
                <a:cs typeface="Arial" panose="020B0604020202020204" pitchFamily="34" charset="0"/>
              </a:defRPr>
            </a:lvl4pPr>
            <a:lvl5pPr marL="2057400" indent="-228600">
              <a:spcBef>
                <a:spcPct val="30000"/>
              </a:spcBef>
              <a:defRPr sz="1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ADA7509E-B6B1-42B4-87B7-376CA9257A82}" type="slidenum">
              <a:rPr lang="en-US" altLang="en-US" smtClean="0"/>
              <a:pPr>
                <a:spcBef>
                  <a:spcPct val="0"/>
                </a:spcBef>
              </a:pPr>
              <a:t>5</a:t>
            </a:fld>
            <a:endParaRPr lang="en-US" altLang="en-US" smtClean="0"/>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	Như đã nói ở phần trước PDCA được Edwards Deming  phát triển</a:t>
            </a:r>
            <a:r>
              <a:rPr lang="en-US" altLang="en-US" baseline="0" smtClean="0">
                <a:latin typeface="Arial" panose="020B0604020202020204" pitchFamily="34" charset="0"/>
              </a:rPr>
              <a:t> từ  các mô hình </a:t>
            </a:r>
            <a:r>
              <a:rPr lang="en-US" altLang="en-US" smtClean="0">
                <a:latin typeface="Arial" panose="020B0604020202020204" pitchFamily="34" charset="0"/>
              </a:rPr>
              <a:t>quản lý trong công</a:t>
            </a:r>
            <a:r>
              <a:rPr lang="en-US" altLang="en-US" baseline="0" smtClean="0">
                <a:latin typeface="Arial" panose="020B0604020202020204" pitchFamily="34" charset="0"/>
              </a:rPr>
              <a:t> nghiệp sang nhiều lĩnh vực khác nhau và được gọi là chu trình Deming . Chu trình PDCA là nguyên lý cốt lõi của nhiều môhình quản lý chất lượng đồng bộ, --- Cải tiến liên tục v.v.  nó được nhà quản lý ứng dụng </a:t>
            </a:r>
            <a:r>
              <a:rPr lang="en-US" altLang="en-US" smtClean="0">
                <a:latin typeface="Arial" panose="020B0604020202020204" pitchFamily="34" charset="0"/>
              </a:rPr>
              <a:t>không chỉ trong hoạt động quản lý mà còn sử dụng như là công cụ đánh giá các hoạt động quản lý của các cấp. chu trình được bắt đầu từ Plan - do - check - act rồi quay lại vòng mới Plan do-check-Act nhưng thường ở vòng sau có chuẩn mực cao hơn và cứ tiếp tục như thế các bộ phận, tổ chức sẽ không ngừng hoàn chỉnh và phát triển..</a:t>
            </a:r>
          </a:p>
          <a:p>
            <a:pPr eaLnBrk="1" hangingPunct="1"/>
            <a:r>
              <a:rPr lang="en-US" altLang="en-US" smtClean="0">
                <a:latin typeface="Arial" panose="020B0604020202020204" pitchFamily="34" charset="0"/>
              </a:rPr>
              <a:t>	Chu trình</a:t>
            </a:r>
            <a:r>
              <a:rPr lang="en-US" altLang="en-US" baseline="0" smtClean="0">
                <a:latin typeface="Arial" panose="020B0604020202020204" pitchFamily="34" charset="0"/>
              </a:rPr>
              <a:t> </a:t>
            </a:r>
            <a:r>
              <a:rPr lang="en-US" altLang="en-US" smtClean="0">
                <a:latin typeface="Arial" panose="020B0604020202020204" pitchFamily="34" charset="0"/>
              </a:rPr>
              <a:t>PDCA giúp cho công việc được hoạch định và triển khai thực hiện một cách bài bản, hạn chế những sai sót dẫn đến thiệt hại, mất mát và nó được coi là một công cụ không thể thiếu của nhà quản lý.</a:t>
            </a:r>
          </a:p>
        </p:txBody>
      </p:sp>
      <p:sp>
        <p:nvSpPr>
          <p:cNvPr id="2" name="Date Placeholder 1"/>
          <p:cNvSpPr>
            <a:spLocks noGrp="1"/>
          </p:cNvSpPr>
          <p:nvPr>
            <p:ph type="dt" idx="10"/>
          </p:nvPr>
        </p:nvSpPr>
        <p:spPr/>
        <p:txBody>
          <a:bodyPr/>
          <a:lstStyle/>
          <a:p>
            <a:r>
              <a:rPr lang="vi-VN" smtClean="0"/>
              <a:t>07/09/2015</a:t>
            </a:r>
            <a:endParaRPr lang="en-US"/>
          </a:p>
        </p:txBody>
      </p:sp>
      <p:sp>
        <p:nvSpPr>
          <p:cNvPr id="3" name="Footer Placeholder 2"/>
          <p:cNvSpPr>
            <a:spLocks noGrp="1"/>
          </p:cNvSpPr>
          <p:nvPr>
            <p:ph type="ftr" sz="quarter" idx="11"/>
          </p:nvPr>
        </p:nvSpPr>
        <p:spPr/>
        <p:txBody>
          <a:bodyPr/>
          <a:lstStyle/>
          <a:p>
            <a:endParaRPr lang="en-US"/>
          </a:p>
        </p:txBody>
      </p:sp>
      <p:sp>
        <p:nvSpPr>
          <p:cNvPr id="4" name="Header Placeholder 3"/>
          <p:cNvSpPr>
            <a:spLocks noGrp="1"/>
          </p:cNvSpPr>
          <p:nvPr>
            <p:ph type="hdr" sz="quarter" idx="12"/>
          </p:nvPr>
        </p:nvSpPr>
        <p:spPr/>
        <p:txBody>
          <a:bodyPr/>
          <a:lstStyle/>
          <a:p>
            <a:endParaRPr lang="en-US"/>
          </a:p>
        </p:txBody>
      </p:sp>
    </p:spTree>
    <p:extLst>
      <p:ext uri="{BB962C8B-B14F-4D97-AF65-F5344CB8AC3E}">
        <p14:creationId xmlns:p14="http://schemas.microsoft.com/office/powerpoint/2010/main" val="27155126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2950" indent="-285750">
              <a:spcBef>
                <a:spcPct val="30000"/>
              </a:spcBef>
              <a:defRPr sz="1200">
                <a:solidFill>
                  <a:schemeClr val="tx1"/>
                </a:solidFill>
                <a:latin typeface="Arial" panose="020B0604020202020204" pitchFamily="34" charset="0"/>
                <a:cs typeface="Arial" panose="020B0604020202020204" pitchFamily="34" charset="0"/>
              </a:defRPr>
            </a:lvl2pPr>
            <a:lvl3pPr marL="1143000" indent="-228600">
              <a:spcBef>
                <a:spcPct val="30000"/>
              </a:spcBef>
              <a:defRPr sz="1200">
                <a:solidFill>
                  <a:schemeClr val="tx1"/>
                </a:solidFill>
                <a:latin typeface="Arial" panose="020B0604020202020204" pitchFamily="34" charset="0"/>
                <a:cs typeface="Arial" panose="020B0604020202020204" pitchFamily="34" charset="0"/>
              </a:defRPr>
            </a:lvl3pPr>
            <a:lvl4pPr marL="1600200" indent="-228600">
              <a:spcBef>
                <a:spcPct val="30000"/>
              </a:spcBef>
              <a:defRPr sz="1200">
                <a:solidFill>
                  <a:schemeClr val="tx1"/>
                </a:solidFill>
                <a:latin typeface="Arial" panose="020B0604020202020204" pitchFamily="34" charset="0"/>
                <a:cs typeface="Arial" panose="020B0604020202020204" pitchFamily="34" charset="0"/>
              </a:defRPr>
            </a:lvl4pPr>
            <a:lvl5pPr marL="2057400" indent="-228600">
              <a:spcBef>
                <a:spcPct val="30000"/>
              </a:spcBef>
              <a:defRPr sz="1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C9CBB968-2F39-401D-B75A-F94072ECB307}" type="slidenum">
              <a:rPr lang="en-US" altLang="en-US" smtClean="0"/>
              <a:pPr>
                <a:spcBef>
                  <a:spcPct val="0"/>
                </a:spcBef>
              </a:pPr>
              <a:t>6</a:t>
            </a:fld>
            <a:endParaRPr lang="en-US" altLang="en-US" smtClean="0"/>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ts val="600"/>
              </a:spcBef>
              <a:spcAft>
                <a:spcPts val="600"/>
              </a:spcAft>
              <a:buFont typeface="Wingdings" panose="05000000000000000000" pitchFamily="2" charset="2"/>
              <a:buNone/>
            </a:pPr>
            <a:r>
              <a:rPr lang="en-US" altLang="en-US" sz="1300" b="1" smtClean="0">
                <a:latin typeface="Arial" panose="020B0604020202020204" pitchFamily="34" charset="0"/>
              </a:rPr>
              <a:t>Nội dung đầu tiên của chu trình là lập kế hoạch (Plan) Có</a:t>
            </a:r>
            <a:r>
              <a:rPr lang="en-US" altLang="en-US" sz="1300" smtClean="0">
                <a:latin typeface="Arial" panose="020B0604020202020204" pitchFamily="34" charset="0"/>
              </a:rPr>
              <a:t> rất nhiều khái niệm của lập kế hoạch trong trường hợp này lập KH được hiểu là:</a:t>
            </a:r>
            <a:endParaRPr lang="en-US" altLang="en-US" sz="1300" b="1" smtClean="0">
              <a:latin typeface="Arial" panose="020B0604020202020204" pitchFamily="34" charset="0"/>
            </a:endParaRPr>
          </a:p>
          <a:p>
            <a:pPr eaLnBrk="1" hangingPunct="1">
              <a:spcBef>
                <a:spcPts val="600"/>
              </a:spcBef>
              <a:spcAft>
                <a:spcPts val="600"/>
              </a:spcAft>
              <a:buFont typeface="Wingdings" panose="05000000000000000000" pitchFamily="2" charset="2"/>
              <a:buNone/>
            </a:pPr>
            <a:r>
              <a:rPr lang="en-US" altLang="en-US" sz="1300" b="1" smtClean="0">
                <a:latin typeface="Arial" panose="020B0604020202020204" pitchFamily="34" charset="0"/>
              </a:rPr>
              <a:t>Vai tr</a:t>
            </a:r>
            <a:r>
              <a:rPr lang="en-US" altLang="en-US" b="1" smtClean="0">
                <a:latin typeface="Arial" panose="020B0604020202020204" pitchFamily="34" charset="0"/>
              </a:rPr>
              <a:t>ò của PLAN </a:t>
            </a:r>
            <a:r>
              <a:rPr lang="en-US" altLang="en-US" sz="1300" smtClean="0">
                <a:latin typeface="Arial" panose="020B0604020202020204" pitchFamily="34" charset="0"/>
              </a:rPr>
              <a:t>Là xuất  phát điểm của mọi quá trình quản lý. Là chìa khoá cho việc thực hiện hiệu quả những mục tiêu đã đề ra .Công cụ đắc lực trong công tác phối hợp. Giảm tính bất ổn của một  tổ chức. Giảm sự chồng chéo, lãng phí. Thiết lập những tiêu chuẩn giúp cho công tác kiểm tra sau này</a:t>
            </a:r>
          </a:p>
        </p:txBody>
      </p:sp>
      <p:sp>
        <p:nvSpPr>
          <p:cNvPr id="2" name="Date Placeholder 1"/>
          <p:cNvSpPr>
            <a:spLocks noGrp="1"/>
          </p:cNvSpPr>
          <p:nvPr>
            <p:ph type="dt" idx="10"/>
          </p:nvPr>
        </p:nvSpPr>
        <p:spPr/>
        <p:txBody>
          <a:bodyPr/>
          <a:lstStyle/>
          <a:p>
            <a:r>
              <a:rPr lang="vi-VN" smtClean="0"/>
              <a:t>07/09/2015</a:t>
            </a:r>
            <a:endParaRPr lang="en-US"/>
          </a:p>
        </p:txBody>
      </p:sp>
      <p:sp>
        <p:nvSpPr>
          <p:cNvPr id="3" name="Footer Placeholder 2"/>
          <p:cNvSpPr>
            <a:spLocks noGrp="1"/>
          </p:cNvSpPr>
          <p:nvPr>
            <p:ph type="ftr" sz="quarter" idx="11"/>
          </p:nvPr>
        </p:nvSpPr>
        <p:spPr/>
        <p:txBody>
          <a:bodyPr/>
          <a:lstStyle/>
          <a:p>
            <a:endParaRPr lang="en-US"/>
          </a:p>
        </p:txBody>
      </p:sp>
      <p:sp>
        <p:nvSpPr>
          <p:cNvPr id="4" name="Header Placeholder 3"/>
          <p:cNvSpPr>
            <a:spLocks noGrp="1"/>
          </p:cNvSpPr>
          <p:nvPr>
            <p:ph type="hdr" sz="quarter" idx="12"/>
          </p:nvPr>
        </p:nvSpPr>
        <p:spPr/>
        <p:txBody>
          <a:bodyPr/>
          <a:lstStyle/>
          <a:p>
            <a:endParaRPr lang="en-US"/>
          </a:p>
        </p:txBody>
      </p:sp>
    </p:spTree>
    <p:extLst>
      <p:ext uri="{BB962C8B-B14F-4D97-AF65-F5344CB8AC3E}">
        <p14:creationId xmlns:p14="http://schemas.microsoft.com/office/powerpoint/2010/main" val="28963307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a:ln/>
        </p:spPr>
      </p:sp>
      <p:sp>
        <p:nvSpPr>
          <p:cNvPr id="204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latin typeface="Arial" panose="020B0604020202020204" pitchFamily="34" charset="0"/>
              </a:rPr>
              <a:t>Lập kế hoạch cần làm được 4 nội dung sau, hay nói cách khác kế hoạch tốt phải hoàn thành 4 mục đích sau</a:t>
            </a:r>
          </a:p>
        </p:txBody>
      </p:sp>
      <p:sp>
        <p:nvSpPr>
          <p:cNvPr id="204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b="1">
                <a:solidFill>
                  <a:schemeClr val="tx1"/>
                </a:solidFill>
                <a:latin typeface="Times New Roman" panose="02020603050405020304" pitchFamily="18" charset="0"/>
              </a:defRPr>
            </a:lvl1pPr>
            <a:lvl2pPr marL="742950" indent="-285750">
              <a:defRPr sz="2800" b="1">
                <a:solidFill>
                  <a:schemeClr val="tx1"/>
                </a:solidFill>
                <a:latin typeface="Times New Roman" panose="02020603050405020304" pitchFamily="18" charset="0"/>
              </a:defRPr>
            </a:lvl2pPr>
            <a:lvl3pPr marL="1143000" indent="-228600">
              <a:defRPr sz="2800" b="1">
                <a:solidFill>
                  <a:schemeClr val="tx1"/>
                </a:solidFill>
                <a:latin typeface="Times New Roman" panose="02020603050405020304" pitchFamily="18" charset="0"/>
              </a:defRPr>
            </a:lvl3pPr>
            <a:lvl4pPr marL="1600200" indent="-228600">
              <a:defRPr sz="2800" b="1">
                <a:solidFill>
                  <a:schemeClr val="tx1"/>
                </a:solidFill>
                <a:latin typeface="Times New Roman" panose="02020603050405020304" pitchFamily="18" charset="0"/>
              </a:defRPr>
            </a:lvl4pPr>
            <a:lvl5pPr marL="2057400" indent="-228600">
              <a:defRPr sz="28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28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28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28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2800" b="1">
                <a:solidFill>
                  <a:schemeClr val="tx1"/>
                </a:solidFill>
                <a:latin typeface="Times New Roman" panose="02020603050405020304" pitchFamily="18" charset="0"/>
              </a:defRPr>
            </a:lvl9pPr>
          </a:lstStyle>
          <a:p>
            <a:fld id="{C4BD05F8-2C66-4AD9-8962-EAC84EFACBED}" type="slidenum">
              <a:rPr lang="en-US" altLang="en-US" sz="1200" b="0" smtClean="0">
                <a:latin typeface="Arial" panose="020B0604020202020204" pitchFamily="34" charset="0"/>
              </a:rPr>
              <a:pPr/>
              <a:t>7</a:t>
            </a:fld>
            <a:endParaRPr lang="en-US" altLang="en-US" sz="1200" b="0" smtClean="0">
              <a:latin typeface="Arial" panose="020B0604020202020204" pitchFamily="34" charset="0"/>
            </a:endParaRPr>
          </a:p>
        </p:txBody>
      </p:sp>
      <p:sp>
        <p:nvSpPr>
          <p:cNvPr id="2" name="Date Placeholder 1"/>
          <p:cNvSpPr>
            <a:spLocks noGrp="1"/>
          </p:cNvSpPr>
          <p:nvPr>
            <p:ph type="dt" idx="10"/>
          </p:nvPr>
        </p:nvSpPr>
        <p:spPr/>
        <p:txBody>
          <a:bodyPr/>
          <a:lstStyle/>
          <a:p>
            <a:r>
              <a:rPr lang="vi-VN" smtClean="0"/>
              <a:t>07/09/2015</a:t>
            </a:r>
            <a:endParaRPr lang="en-US"/>
          </a:p>
        </p:txBody>
      </p:sp>
      <p:sp>
        <p:nvSpPr>
          <p:cNvPr id="3" name="Footer Placeholder 2"/>
          <p:cNvSpPr>
            <a:spLocks noGrp="1"/>
          </p:cNvSpPr>
          <p:nvPr>
            <p:ph type="ftr" sz="quarter" idx="11"/>
          </p:nvPr>
        </p:nvSpPr>
        <p:spPr/>
        <p:txBody>
          <a:bodyPr/>
          <a:lstStyle/>
          <a:p>
            <a:endParaRPr lang="en-US"/>
          </a:p>
        </p:txBody>
      </p:sp>
      <p:sp>
        <p:nvSpPr>
          <p:cNvPr id="4" name="Header Placeholder 3"/>
          <p:cNvSpPr>
            <a:spLocks noGrp="1"/>
          </p:cNvSpPr>
          <p:nvPr>
            <p:ph type="hdr" sz="quarter" idx="12"/>
          </p:nvPr>
        </p:nvSpPr>
        <p:spPr/>
        <p:txBody>
          <a:bodyPr/>
          <a:lstStyle/>
          <a:p>
            <a:endParaRPr lang="en-US"/>
          </a:p>
        </p:txBody>
      </p:sp>
    </p:spTree>
    <p:extLst>
      <p:ext uri="{BB962C8B-B14F-4D97-AF65-F5344CB8AC3E}">
        <p14:creationId xmlns:p14="http://schemas.microsoft.com/office/powerpoint/2010/main" val="42873993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a:ln/>
        </p:spPr>
      </p:sp>
      <p:sp>
        <p:nvSpPr>
          <p:cNvPr id="225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latin typeface="Arial" panose="020B0604020202020204" pitchFamily="34" charset="0"/>
              </a:rPr>
              <a:t>Bước 1 của kế hoạch là xác định vấn đề và đặt ra mục tiêu. mục đích là xác định nhu cầu chưa được đạp ứng để cải tiến và nhu cầu thì không ngừng tăng lên khi xã hội phát triển. Xã hội càng phát triển thì nhu cầu của con người càng cao. Muốn biết đó có phải là vấn đề không cần trả lời được các câu hỏi sau:</a:t>
            </a:r>
          </a:p>
        </p:txBody>
      </p:sp>
      <p:sp>
        <p:nvSpPr>
          <p:cNvPr id="225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b="1">
                <a:solidFill>
                  <a:schemeClr val="tx1"/>
                </a:solidFill>
                <a:latin typeface="Times New Roman" panose="02020603050405020304" pitchFamily="18" charset="0"/>
              </a:defRPr>
            </a:lvl1pPr>
            <a:lvl2pPr marL="742950" indent="-285750">
              <a:defRPr sz="2800" b="1">
                <a:solidFill>
                  <a:schemeClr val="tx1"/>
                </a:solidFill>
                <a:latin typeface="Times New Roman" panose="02020603050405020304" pitchFamily="18" charset="0"/>
              </a:defRPr>
            </a:lvl2pPr>
            <a:lvl3pPr marL="1143000" indent="-228600">
              <a:defRPr sz="2800" b="1">
                <a:solidFill>
                  <a:schemeClr val="tx1"/>
                </a:solidFill>
                <a:latin typeface="Times New Roman" panose="02020603050405020304" pitchFamily="18" charset="0"/>
              </a:defRPr>
            </a:lvl3pPr>
            <a:lvl4pPr marL="1600200" indent="-228600">
              <a:defRPr sz="2800" b="1">
                <a:solidFill>
                  <a:schemeClr val="tx1"/>
                </a:solidFill>
                <a:latin typeface="Times New Roman" panose="02020603050405020304" pitchFamily="18" charset="0"/>
              </a:defRPr>
            </a:lvl4pPr>
            <a:lvl5pPr marL="2057400" indent="-228600">
              <a:defRPr sz="28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28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28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28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2800" b="1">
                <a:solidFill>
                  <a:schemeClr val="tx1"/>
                </a:solidFill>
                <a:latin typeface="Times New Roman" panose="02020603050405020304" pitchFamily="18" charset="0"/>
              </a:defRPr>
            </a:lvl9pPr>
          </a:lstStyle>
          <a:p>
            <a:fld id="{5E356D77-3B0B-460C-AA58-079CC9E22F52}" type="slidenum">
              <a:rPr lang="en-US" altLang="en-US" sz="1200" b="0" smtClean="0">
                <a:latin typeface="Arial" panose="020B0604020202020204" pitchFamily="34" charset="0"/>
              </a:rPr>
              <a:pPr/>
              <a:t>8</a:t>
            </a:fld>
            <a:endParaRPr lang="en-US" altLang="en-US" sz="1200" b="0" smtClean="0">
              <a:latin typeface="Arial" panose="020B0604020202020204" pitchFamily="34" charset="0"/>
            </a:endParaRPr>
          </a:p>
        </p:txBody>
      </p:sp>
      <p:sp>
        <p:nvSpPr>
          <p:cNvPr id="2" name="Date Placeholder 1"/>
          <p:cNvSpPr>
            <a:spLocks noGrp="1"/>
          </p:cNvSpPr>
          <p:nvPr>
            <p:ph type="dt" idx="10"/>
          </p:nvPr>
        </p:nvSpPr>
        <p:spPr/>
        <p:txBody>
          <a:bodyPr/>
          <a:lstStyle/>
          <a:p>
            <a:r>
              <a:rPr lang="vi-VN" smtClean="0"/>
              <a:t>07/09/2015</a:t>
            </a:r>
            <a:endParaRPr lang="en-US"/>
          </a:p>
        </p:txBody>
      </p:sp>
      <p:sp>
        <p:nvSpPr>
          <p:cNvPr id="3" name="Footer Placeholder 2"/>
          <p:cNvSpPr>
            <a:spLocks noGrp="1"/>
          </p:cNvSpPr>
          <p:nvPr>
            <p:ph type="ftr" sz="quarter" idx="11"/>
          </p:nvPr>
        </p:nvSpPr>
        <p:spPr/>
        <p:txBody>
          <a:bodyPr/>
          <a:lstStyle/>
          <a:p>
            <a:endParaRPr lang="en-US"/>
          </a:p>
        </p:txBody>
      </p:sp>
      <p:sp>
        <p:nvSpPr>
          <p:cNvPr id="4" name="Header Placeholder 3"/>
          <p:cNvSpPr>
            <a:spLocks noGrp="1"/>
          </p:cNvSpPr>
          <p:nvPr>
            <p:ph type="hdr" sz="quarter" idx="12"/>
          </p:nvPr>
        </p:nvSpPr>
        <p:spPr/>
        <p:txBody>
          <a:bodyPr/>
          <a:lstStyle/>
          <a:p>
            <a:endParaRPr lang="en-US"/>
          </a:p>
        </p:txBody>
      </p:sp>
    </p:spTree>
    <p:extLst>
      <p:ext uri="{BB962C8B-B14F-4D97-AF65-F5344CB8AC3E}">
        <p14:creationId xmlns:p14="http://schemas.microsoft.com/office/powerpoint/2010/main" val="22989485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a:ln/>
        </p:spPr>
      </p:sp>
      <p:sp>
        <p:nvSpPr>
          <p:cNvPr id="245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latin typeface="Arial" panose="020B0604020202020204" pitchFamily="34" charset="0"/>
              </a:rPr>
              <a:t>như</a:t>
            </a:r>
            <a:r>
              <a:rPr lang="en-US" altLang="en-US" baseline="0" smtClean="0">
                <a:latin typeface="Arial" panose="020B0604020202020204" pitchFamily="34" charset="0"/>
              </a:rPr>
              <a:t> trên</a:t>
            </a:r>
            <a:endParaRPr lang="en-US" altLang="en-US" smtClean="0">
              <a:latin typeface="Arial" panose="020B0604020202020204" pitchFamily="34" charset="0"/>
            </a:endParaRPr>
          </a:p>
        </p:txBody>
      </p:sp>
      <p:sp>
        <p:nvSpPr>
          <p:cNvPr id="245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b="1">
                <a:solidFill>
                  <a:schemeClr val="tx1"/>
                </a:solidFill>
                <a:latin typeface="Times New Roman" panose="02020603050405020304" pitchFamily="18" charset="0"/>
              </a:defRPr>
            </a:lvl1pPr>
            <a:lvl2pPr marL="742950" indent="-285750">
              <a:defRPr sz="2800" b="1">
                <a:solidFill>
                  <a:schemeClr val="tx1"/>
                </a:solidFill>
                <a:latin typeface="Times New Roman" panose="02020603050405020304" pitchFamily="18" charset="0"/>
              </a:defRPr>
            </a:lvl2pPr>
            <a:lvl3pPr marL="1143000" indent="-228600">
              <a:defRPr sz="2800" b="1">
                <a:solidFill>
                  <a:schemeClr val="tx1"/>
                </a:solidFill>
                <a:latin typeface="Times New Roman" panose="02020603050405020304" pitchFamily="18" charset="0"/>
              </a:defRPr>
            </a:lvl3pPr>
            <a:lvl4pPr marL="1600200" indent="-228600">
              <a:defRPr sz="2800" b="1">
                <a:solidFill>
                  <a:schemeClr val="tx1"/>
                </a:solidFill>
                <a:latin typeface="Times New Roman" panose="02020603050405020304" pitchFamily="18" charset="0"/>
              </a:defRPr>
            </a:lvl4pPr>
            <a:lvl5pPr marL="2057400" indent="-228600">
              <a:defRPr sz="28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28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28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28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2800" b="1">
                <a:solidFill>
                  <a:schemeClr val="tx1"/>
                </a:solidFill>
                <a:latin typeface="Times New Roman" panose="02020603050405020304" pitchFamily="18" charset="0"/>
              </a:defRPr>
            </a:lvl9pPr>
          </a:lstStyle>
          <a:p>
            <a:fld id="{A530761D-CC07-4B4A-B4E8-2CCFEA6FADF3}" type="slidenum">
              <a:rPr lang="en-US" altLang="en-US" sz="1200" b="0" smtClean="0">
                <a:latin typeface="Arial" panose="020B0604020202020204" pitchFamily="34" charset="0"/>
              </a:rPr>
              <a:pPr/>
              <a:t>9</a:t>
            </a:fld>
            <a:endParaRPr lang="en-US" altLang="en-US" sz="1200" b="0" smtClean="0">
              <a:latin typeface="Arial" panose="020B0604020202020204" pitchFamily="34" charset="0"/>
            </a:endParaRPr>
          </a:p>
        </p:txBody>
      </p:sp>
      <p:sp>
        <p:nvSpPr>
          <p:cNvPr id="2" name="Date Placeholder 1"/>
          <p:cNvSpPr>
            <a:spLocks noGrp="1"/>
          </p:cNvSpPr>
          <p:nvPr>
            <p:ph type="dt" idx="10"/>
          </p:nvPr>
        </p:nvSpPr>
        <p:spPr/>
        <p:txBody>
          <a:bodyPr/>
          <a:lstStyle/>
          <a:p>
            <a:r>
              <a:rPr lang="vi-VN" smtClean="0"/>
              <a:t>07/09/2015</a:t>
            </a:r>
            <a:endParaRPr lang="en-US"/>
          </a:p>
        </p:txBody>
      </p:sp>
      <p:sp>
        <p:nvSpPr>
          <p:cNvPr id="3" name="Footer Placeholder 2"/>
          <p:cNvSpPr>
            <a:spLocks noGrp="1"/>
          </p:cNvSpPr>
          <p:nvPr>
            <p:ph type="ftr" sz="quarter" idx="11"/>
          </p:nvPr>
        </p:nvSpPr>
        <p:spPr/>
        <p:txBody>
          <a:bodyPr/>
          <a:lstStyle/>
          <a:p>
            <a:endParaRPr lang="en-US"/>
          </a:p>
        </p:txBody>
      </p:sp>
      <p:sp>
        <p:nvSpPr>
          <p:cNvPr id="4" name="Header Placeholder 3"/>
          <p:cNvSpPr>
            <a:spLocks noGrp="1"/>
          </p:cNvSpPr>
          <p:nvPr>
            <p:ph type="hdr" sz="quarter" idx="12"/>
          </p:nvPr>
        </p:nvSpPr>
        <p:spPr/>
        <p:txBody>
          <a:bodyPr/>
          <a:lstStyle/>
          <a:p>
            <a:endParaRPr lang="en-US"/>
          </a:p>
        </p:txBody>
      </p:sp>
    </p:spTree>
    <p:extLst>
      <p:ext uri="{BB962C8B-B14F-4D97-AF65-F5344CB8AC3E}">
        <p14:creationId xmlns:p14="http://schemas.microsoft.com/office/powerpoint/2010/main" val="7757906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49A2B672-4001-4B92-A410-9A494932F4B9}" type="datetime1">
              <a:rPr lang="vi-VN" smtClean="0"/>
              <a:t>09/09/2015</a:t>
            </a:fld>
            <a:endParaRPr lang="en-US"/>
          </a:p>
        </p:txBody>
      </p:sp>
      <p:sp>
        <p:nvSpPr>
          <p:cNvPr id="5" name="Footer Placeholder 4"/>
          <p:cNvSpPr>
            <a:spLocks noGrp="1"/>
          </p:cNvSpPr>
          <p:nvPr>
            <p:ph type="ftr" sz="quarter" idx="11"/>
          </p:nvPr>
        </p:nvSpPr>
        <p:spPr/>
        <p:txBody>
          <a:bodyPr/>
          <a:lstStyle/>
          <a:p>
            <a:r>
              <a:rPr lang="en-US" smtClean="0"/>
              <a:t>BVĐK Thị Xã Ngã Năm, Sóc Trăng</a:t>
            </a:r>
            <a:endParaRPr lang="en-US"/>
          </a:p>
        </p:txBody>
      </p:sp>
      <p:sp>
        <p:nvSpPr>
          <p:cNvPr id="6" name="Slide Number Placeholder 5"/>
          <p:cNvSpPr>
            <a:spLocks noGrp="1"/>
          </p:cNvSpPr>
          <p:nvPr>
            <p:ph type="sldNum" sz="quarter" idx="12"/>
          </p:nvPr>
        </p:nvSpPr>
        <p:spPr/>
        <p:txBody>
          <a:bodyPr/>
          <a:lstStyle/>
          <a:p>
            <a:fld id="{EF7AB561-25D8-4196-851B-64F78140E994}" type="slidenum">
              <a:rPr lang="en-US" smtClean="0"/>
              <a:t>‹#›</a:t>
            </a:fld>
            <a:endParaRPr lang="en-US"/>
          </a:p>
        </p:txBody>
      </p:sp>
    </p:spTree>
    <p:extLst>
      <p:ext uri="{BB962C8B-B14F-4D97-AF65-F5344CB8AC3E}">
        <p14:creationId xmlns:p14="http://schemas.microsoft.com/office/powerpoint/2010/main" val="25492253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719504B-3194-444C-92C8-D12D7695F3AE}" type="datetime1">
              <a:rPr lang="vi-VN" smtClean="0"/>
              <a:t>09/09/2015</a:t>
            </a:fld>
            <a:endParaRPr lang="en-US"/>
          </a:p>
        </p:txBody>
      </p:sp>
      <p:sp>
        <p:nvSpPr>
          <p:cNvPr id="5" name="Footer Placeholder 4"/>
          <p:cNvSpPr>
            <a:spLocks noGrp="1"/>
          </p:cNvSpPr>
          <p:nvPr>
            <p:ph type="ftr" sz="quarter" idx="11"/>
          </p:nvPr>
        </p:nvSpPr>
        <p:spPr/>
        <p:txBody>
          <a:bodyPr/>
          <a:lstStyle/>
          <a:p>
            <a:r>
              <a:rPr lang="en-US" smtClean="0"/>
              <a:t>BVĐK Thị Xã Ngã Năm, Sóc Trăng</a:t>
            </a:r>
            <a:endParaRPr lang="en-US"/>
          </a:p>
        </p:txBody>
      </p:sp>
      <p:sp>
        <p:nvSpPr>
          <p:cNvPr id="6" name="Slide Number Placeholder 5"/>
          <p:cNvSpPr>
            <a:spLocks noGrp="1"/>
          </p:cNvSpPr>
          <p:nvPr>
            <p:ph type="sldNum" sz="quarter" idx="12"/>
          </p:nvPr>
        </p:nvSpPr>
        <p:spPr/>
        <p:txBody>
          <a:bodyPr/>
          <a:lstStyle/>
          <a:p>
            <a:fld id="{EF7AB561-25D8-4196-851B-64F78140E994}" type="slidenum">
              <a:rPr lang="en-US" smtClean="0"/>
              <a:t>‹#›</a:t>
            </a:fld>
            <a:endParaRPr lang="en-US"/>
          </a:p>
        </p:txBody>
      </p:sp>
    </p:spTree>
    <p:extLst>
      <p:ext uri="{BB962C8B-B14F-4D97-AF65-F5344CB8AC3E}">
        <p14:creationId xmlns:p14="http://schemas.microsoft.com/office/powerpoint/2010/main" val="8267041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C92AEC9-1F3F-41DF-A9A3-70B88A21421B}" type="datetime1">
              <a:rPr lang="vi-VN" smtClean="0"/>
              <a:t>09/09/2015</a:t>
            </a:fld>
            <a:endParaRPr lang="en-US"/>
          </a:p>
        </p:txBody>
      </p:sp>
      <p:sp>
        <p:nvSpPr>
          <p:cNvPr id="5" name="Footer Placeholder 4"/>
          <p:cNvSpPr>
            <a:spLocks noGrp="1"/>
          </p:cNvSpPr>
          <p:nvPr>
            <p:ph type="ftr" sz="quarter" idx="11"/>
          </p:nvPr>
        </p:nvSpPr>
        <p:spPr/>
        <p:txBody>
          <a:bodyPr/>
          <a:lstStyle/>
          <a:p>
            <a:r>
              <a:rPr lang="en-US" smtClean="0"/>
              <a:t>BVĐK Thị Xã Ngã Năm, Sóc Trăng</a:t>
            </a:r>
            <a:endParaRPr lang="en-US"/>
          </a:p>
        </p:txBody>
      </p:sp>
      <p:sp>
        <p:nvSpPr>
          <p:cNvPr id="6" name="Slide Number Placeholder 5"/>
          <p:cNvSpPr>
            <a:spLocks noGrp="1"/>
          </p:cNvSpPr>
          <p:nvPr>
            <p:ph type="sldNum" sz="quarter" idx="12"/>
          </p:nvPr>
        </p:nvSpPr>
        <p:spPr/>
        <p:txBody>
          <a:bodyPr/>
          <a:lstStyle/>
          <a:p>
            <a:fld id="{EF7AB561-25D8-4196-851B-64F78140E994}" type="slidenum">
              <a:rPr lang="en-US" smtClean="0"/>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32890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091E1F5-3700-4174-ACC9-CC07E7A66D28}" type="datetime1">
              <a:rPr lang="vi-VN" smtClean="0"/>
              <a:t>09/09/2015</a:t>
            </a:fld>
            <a:endParaRPr lang="en-US"/>
          </a:p>
        </p:txBody>
      </p:sp>
      <p:sp>
        <p:nvSpPr>
          <p:cNvPr id="5" name="Footer Placeholder 4"/>
          <p:cNvSpPr>
            <a:spLocks noGrp="1"/>
          </p:cNvSpPr>
          <p:nvPr>
            <p:ph type="ftr" sz="quarter" idx="11"/>
          </p:nvPr>
        </p:nvSpPr>
        <p:spPr/>
        <p:txBody>
          <a:bodyPr/>
          <a:lstStyle/>
          <a:p>
            <a:r>
              <a:rPr lang="en-US" smtClean="0"/>
              <a:t>BVĐK Thị Xã Ngã Năm, Sóc Trăng</a:t>
            </a:r>
            <a:endParaRPr lang="en-US"/>
          </a:p>
        </p:txBody>
      </p:sp>
      <p:sp>
        <p:nvSpPr>
          <p:cNvPr id="6" name="Slide Number Placeholder 5"/>
          <p:cNvSpPr>
            <a:spLocks noGrp="1"/>
          </p:cNvSpPr>
          <p:nvPr>
            <p:ph type="sldNum" sz="quarter" idx="12"/>
          </p:nvPr>
        </p:nvSpPr>
        <p:spPr/>
        <p:txBody>
          <a:bodyPr/>
          <a:lstStyle/>
          <a:p>
            <a:fld id="{EF7AB561-25D8-4196-851B-64F78140E994}" type="slidenum">
              <a:rPr lang="en-US" smtClean="0"/>
              <a:t>‹#›</a:t>
            </a:fld>
            <a:endParaRPr lang="en-US"/>
          </a:p>
        </p:txBody>
      </p:sp>
    </p:spTree>
    <p:extLst>
      <p:ext uri="{BB962C8B-B14F-4D97-AF65-F5344CB8AC3E}">
        <p14:creationId xmlns:p14="http://schemas.microsoft.com/office/powerpoint/2010/main" val="25591443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0EEC8CB-3CCB-4604-8834-55EFDD271CD7}" type="datetime1">
              <a:rPr lang="vi-VN" smtClean="0"/>
              <a:t>09/09/2015</a:t>
            </a:fld>
            <a:endParaRPr lang="en-US"/>
          </a:p>
        </p:txBody>
      </p:sp>
      <p:sp>
        <p:nvSpPr>
          <p:cNvPr id="5" name="Footer Placeholder 4"/>
          <p:cNvSpPr>
            <a:spLocks noGrp="1"/>
          </p:cNvSpPr>
          <p:nvPr>
            <p:ph type="ftr" sz="quarter" idx="11"/>
          </p:nvPr>
        </p:nvSpPr>
        <p:spPr/>
        <p:txBody>
          <a:bodyPr/>
          <a:lstStyle/>
          <a:p>
            <a:r>
              <a:rPr lang="en-US" smtClean="0"/>
              <a:t>BVĐK Thị Xã Ngã Năm, Sóc Trăng</a:t>
            </a:r>
            <a:endParaRPr lang="en-US"/>
          </a:p>
        </p:txBody>
      </p:sp>
      <p:sp>
        <p:nvSpPr>
          <p:cNvPr id="6" name="Slide Number Placeholder 5"/>
          <p:cNvSpPr>
            <a:spLocks noGrp="1"/>
          </p:cNvSpPr>
          <p:nvPr>
            <p:ph type="sldNum" sz="quarter" idx="12"/>
          </p:nvPr>
        </p:nvSpPr>
        <p:spPr/>
        <p:txBody>
          <a:bodyPr/>
          <a:lstStyle/>
          <a:p>
            <a:fld id="{EF7AB561-25D8-4196-851B-64F78140E994}" type="slidenum">
              <a:rPr lang="en-US" smtClean="0"/>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76782495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2FDCF5D-589A-4967-8BA1-6FB8819775D6}" type="datetime1">
              <a:rPr lang="vi-VN" smtClean="0"/>
              <a:t>09/09/2015</a:t>
            </a:fld>
            <a:endParaRPr lang="en-US"/>
          </a:p>
        </p:txBody>
      </p:sp>
      <p:sp>
        <p:nvSpPr>
          <p:cNvPr id="5" name="Footer Placeholder 4"/>
          <p:cNvSpPr>
            <a:spLocks noGrp="1"/>
          </p:cNvSpPr>
          <p:nvPr>
            <p:ph type="ftr" sz="quarter" idx="11"/>
          </p:nvPr>
        </p:nvSpPr>
        <p:spPr/>
        <p:txBody>
          <a:bodyPr/>
          <a:lstStyle/>
          <a:p>
            <a:r>
              <a:rPr lang="en-US" smtClean="0"/>
              <a:t>BVĐK Thị Xã Ngã Năm, Sóc Trăng</a:t>
            </a:r>
            <a:endParaRPr lang="en-US"/>
          </a:p>
        </p:txBody>
      </p:sp>
      <p:sp>
        <p:nvSpPr>
          <p:cNvPr id="6" name="Slide Number Placeholder 5"/>
          <p:cNvSpPr>
            <a:spLocks noGrp="1"/>
          </p:cNvSpPr>
          <p:nvPr>
            <p:ph type="sldNum" sz="quarter" idx="12"/>
          </p:nvPr>
        </p:nvSpPr>
        <p:spPr/>
        <p:txBody>
          <a:bodyPr/>
          <a:lstStyle/>
          <a:p>
            <a:fld id="{EF7AB561-25D8-4196-851B-64F78140E994}" type="slidenum">
              <a:rPr lang="en-US" smtClean="0"/>
              <a:t>‹#›</a:t>
            </a:fld>
            <a:endParaRPr lang="en-US"/>
          </a:p>
        </p:txBody>
      </p:sp>
    </p:spTree>
    <p:extLst>
      <p:ext uri="{BB962C8B-B14F-4D97-AF65-F5344CB8AC3E}">
        <p14:creationId xmlns:p14="http://schemas.microsoft.com/office/powerpoint/2010/main" val="27319260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D3D5B6C-EF81-424E-98EA-9F167B232E09}" type="datetime1">
              <a:rPr lang="vi-VN" smtClean="0"/>
              <a:t>09/09/2015</a:t>
            </a:fld>
            <a:endParaRPr lang="en-US"/>
          </a:p>
        </p:txBody>
      </p:sp>
      <p:sp>
        <p:nvSpPr>
          <p:cNvPr id="5" name="Footer Placeholder 4"/>
          <p:cNvSpPr>
            <a:spLocks noGrp="1"/>
          </p:cNvSpPr>
          <p:nvPr>
            <p:ph type="ftr" sz="quarter" idx="11"/>
          </p:nvPr>
        </p:nvSpPr>
        <p:spPr/>
        <p:txBody>
          <a:bodyPr/>
          <a:lstStyle/>
          <a:p>
            <a:r>
              <a:rPr lang="en-US" smtClean="0"/>
              <a:t>BVĐK Thị Xã Ngã Năm, Sóc Trăng</a:t>
            </a:r>
            <a:endParaRPr lang="en-US"/>
          </a:p>
        </p:txBody>
      </p:sp>
      <p:sp>
        <p:nvSpPr>
          <p:cNvPr id="6" name="Slide Number Placeholder 5"/>
          <p:cNvSpPr>
            <a:spLocks noGrp="1"/>
          </p:cNvSpPr>
          <p:nvPr>
            <p:ph type="sldNum" sz="quarter" idx="12"/>
          </p:nvPr>
        </p:nvSpPr>
        <p:spPr/>
        <p:txBody>
          <a:bodyPr/>
          <a:lstStyle/>
          <a:p>
            <a:fld id="{EF7AB561-25D8-4196-851B-64F78140E994}" type="slidenum">
              <a:rPr lang="en-US" smtClean="0"/>
              <a:t>‹#›</a:t>
            </a:fld>
            <a:endParaRPr lang="en-US"/>
          </a:p>
        </p:txBody>
      </p:sp>
    </p:spTree>
    <p:extLst>
      <p:ext uri="{BB962C8B-B14F-4D97-AF65-F5344CB8AC3E}">
        <p14:creationId xmlns:p14="http://schemas.microsoft.com/office/powerpoint/2010/main" val="20066441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C416D75-0FF6-407C-9607-BB8DE5D7ED84}" type="datetime1">
              <a:rPr lang="vi-VN" smtClean="0"/>
              <a:t>09/09/2015</a:t>
            </a:fld>
            <a:endParaRPr lang="en-US"/>
          </a:p>
        </p:txBody>
      </p:sp>
      <p:sp>
        <p:nvSpPr>
          <p:cNvPr id="5" name="Footer Placeholder 4"/>
          <p:cNvSpPr>
            <a:spLocks noGrp="1"/>
          </p:cNvSpPr>
          <p:nvPr>
            <p:ph type="ftr" sz="quarter" idx="11"/>
          </p:nvPr>
        </p:nvSpPr>
        <p:spPr/>
        <p:txBody>
          <a:bodyPr/>
          <a:lstStyle/>
          <a:p>
            <a:r>
              <a:rPr lang="en-US" smtClean="0"/>
              <a:t>BVĐK Thị Xã Ngã Năm, Sóc Trăng</a:t>
            </a:r>
            <a:endParaRPr lang="en-US"/>
          </a:p>
        </p:txBody>
      </p:sp>
      <p:sp>
        <p:nvSpPr>
          <p:cNvPr id="6" name="Slide Number Placeholder 5"/>
          <p:cNvSpPr>
            <a:spLocks noGrp="1"/>
          </p:cNvSpPr>
          <p:nvPr>
            <p:ph type="sldNum" sz="quarter" idx="12"/>
          </p:nvPr>
        </p:nvSpPr>
        <p:spPr/>
        <p:txBody>
          <a:bodyPr/>
          <a:lstStyle/>
          <a:p>
            <a:fld id="{EF7AB561-25D8-4196-851B-64F78140E994}" type="slidenum">
              <a:rPr lang="en-US" smtClean="0"/>
              <a:t>‹#›</a:t>
            </a:fld>
            <a:endParaRPr lang="en-US"/>
          </a:p>
        </p:txBody>
      </p:sp>
    </p:spTree>
    <p:extLst>
      <p:ext uri="{BB962C8B-B14F-4D97-AF65-F5344CB8AC3E}">
        <p14:creationId xmlns:p14="http://schemas.microsoft.com/office/powerpoint/2010/main" val="5035148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A046C7C-9EA7-465F-B17C-1E28ABDFEE54}" type="datetime1">
              <a:rPr lang="vi-VN" smtClean="0"/>
              <a:t>09/09/2015</a:t>
            </a:fld>
            <a:endParaRPr lang="en-US"/>
          </a:p>
        </p:txBody>
      </p:sp>
      <p:sp>
        <p:nvSpPr>
          <p:cNvPr id="5" name="Footer Placeholder 4"/>
          <p:cNvSpPr>
            <a:spLocks noGrp="1"/>
          </p:cNvSpPr>
          <p:nvPr>
            <p:ph type="ftr" sz="quarter" idx="11"/>
          </p:nvPr>
        </p:nvSpPr>
        <p:spPr/>
        <p:txBody>
          <a:bodyPr/>
          <a:lstStyle/>
          <a:p>
            <a:r>
              <a:rPr lang="en-US" smtClean="0"/>
              <a:t>BVĐK Thị Xã Ngã Năm, Sóc Trăng</a:t>
            </a:r>
            <a:endParaRPr lang="en-US"/>
          </a:p>
        </p:txBody>
      </p:sp>
      <p:sp>
        <p:nvSpPr>
          <p:cNvPr id="6" name="Slide Number Placeholder 5"/>
          <p:cNvSpPr>
            <a:spLocks noGrp="1"/>
          </p:cNvSpPr>
          <p:nvPr>
            <p:ph type="sldNum" sz="quarter" idx="12"/>
          </p:nvPr>
        </p:nvSpPr>
        <p:spPr/>
        <p:txBody>
          <a:bodyPr/>
          <a:lstStyle/>
          <a:p>
            <a:fld id="{EF7AB561-25D8-4196-851B-64F78140E994}" type="slidenum">
              <a:rPr lang="en-US" smtClean="0"/>
              <a:t>‹#›</a:t>
            </a:fld>
            <a:endParaRPr lang="en-US"/>
          </a:p>
        </p:txBody>
      </p:sp>
    </p:spTree>
    <p:extLst>
      <p:ext uri="{BB962C8B-B14F-4D97-AF65-F5344CB8AC3E}">
        <p14:creationId xmlns:p14="http://schemas.microsoft.com/office/powerpoint/2010/main" val="11341187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6B7B2F9-B99A-4EC9-802E-BB2E14A250BD}" type="datetime1">
              <a:rPr lang="vi-VN" smtClean="0"/>
              <a:t>09/09/2015</a:t>
            </a:fld>
            <a:endParaRPr lang="en-US"/>
          </a:p>
        </p:txBody>
      </p:sp>
      <p:sp>
        <p:nvSpPr>
          <p:cNvPr id="5" name="Footer Placeholder 4"/>
          <p:cNvSpPr>
            <a:spLocks noGrp="1"/>
          </p:cNvSpPr>
          <p:nvPr>
            <p:ph type="ftr" sz="quarter" idx="11"/>
          </p:nvPr>
        </p:nvSpPr>
        <p:spPr/>
        <p:txBody>
          <a:bodyPr/>
          <a:lstStyle/>
          <a:p>
            <a:r>
              <a:rPr lang="en-US" smtClean="0"/>
              <a:t>BVĐK Thị Xã Ngã Năm, Sóc Trăng</a:t>
            </a:r>
            <a:endParaRPr lang="en-US"/>
          </a:p>
        </p:txBody>
      </p:sp>
      <p:sp>
        <p:nvSpPr>
          <p:cNvPr id="6" name="Slide Number Placeholder 5"/>
          <p:cNvSpPr>
            <a:spLocks noGrp="1"/>
          </p:cNvSpPr>
          <p:nvPr>
            <p:ph type="sldNum" sz="quarter" idx="12"/>
          </p:nvPr>
        </p:nvSpPr>
        <p:spPr/>
        <p:txBody>
          <a:bodyPr/>
          <a:lstStyle/>
          <a:p>
            <a:fld id="{EF7AB561-25D8-4196-851B-64F78140E994}" type="slidenum">
              <a:rPr lang="en-US" smtClean="0"/>
              <a:t>‹#›</a:t>
            </a:fld>
            <a:endParaRPr lang="en-US"/>
          </a:p>
        </p:txBody>
      </p:sp>
    </p:spTree>
    <p:extLst>
      <p:ext uri="{BB962C8B-B14F-4D97-AF65-F5344CB8AC3E}">
        <p14:creationId xmlns:p14="http://schemas.microsoft.com/office/powerpoint/2010/main" val="21097248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0B924485-8398-4F54-BE5F-E6E6360254AF}" type="datetime1">
              <a:rPr lang="vi-VN" smtClean="0"/>
              <a:t>09/09/2015</a:t>
            </a:fld>
            <a:endParaRPr lang="en-US"/>
          </a:p>
        </p:txBody>
      </p:sp>
      <p:sp>
        <p:nvSpPr>
          <p:cNvPr id="6" name="Footer Placeholder 5"/>
          <p:cNvSpPr>
            <a:spLocks noGrp="1"/>
          </p:cNvSpPr>
          <p:nvPr>
            <p:ph type="ftr" sz="quarter" idx="11"/>
          </p:nvPr>
        </p:nvSpPr>
        <p:spPr/>
        <p:txBody>
          <a:bodyPr/>
          <a:lstStyle/>
          <a:p>
            <a:r>
              <a:rPr lang="en-US" smtClean="0"/>
              <a:t>BVĐK Thị Xã Ngã Năm, Sóc Trăng</a:t>
            </a:r>
            <a:endParaRPr lang="en-US"/>
          </a:p>
        </p:txBody>
      </p:sp>
      <p:sp>
        <p:nvSpPr>
          <p:cNvPr id="7" name="Slide Number Placeholder 6"/>
          <p:cNvSpPr>
            <a:spLocks noGrp="1"/>
          </p:cNvSpPr>
          <p:nvPr>
            <p:ph type="sldNum" sz="quarter" idx="12"/>
          </p:nvPr>
        </p:nvSpPr>
        <p:spPr/>
        <p:txBody>
          <a:bodyPr/>
          <a:lstStyle/>
          <a:p>
            <a:fld id="{EF7AB561-25D8-4196-851B-64F78140E994}" type="slidenum">
              <a:rPr lang="en-US" smtClean="0"/>
              <a:t>‹#›</a:t>
            </a:fld>
            <a:endParaRPr lang="en-US"/>
          </a:p>
        </p:txBody>
      </p:sp>
    </p:spTree>
    <p:extLst>
      <p:ext uri="{BB962C8B-B14F-4D97-AF65-F5344CB8AC3E}">
        <p14:creationId xmlns:p14="http://schemas.microsoft.com/office/powerpoint/2010/main" val="1664388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ED358115-5ABA-48A3-B1F3-C905DAE04A5A}" type="datetime1">
              <a:rPr lang="vi-VN" smtClean="0"/>
              <a:t>09/09/2015</a:t>
            </a:fld>
            <a:endParaRPr lang="en-US"/>
          </a:p>
        </p:txBody>
      </p:sp>
      <p:sp>
        <p:nvSpPr>
          <p:cNvPr id="8" name="Footer Placeholder 7"/>
          <p:cNvSpPr>
            <a:spLocks noGrp="1"/>
          </p:cNvSpPr>
          <p:nvPr>
            <p:ph type="ftr" sz="quarter" idx="11"/>
          </p:nvPr>
        </p:nvSpPr>
        <p:spPr/>
        <p:txBody>
          <a:bodyPr/>
          <a:lstStyle/>
          <a:p>
            <a:r>
              <a:rPr lang="en-US" smtClean="0"/>
              <a:t>BVĐK Thị Xã Ngã Năm, Sóc Trăng</a:t>
            </a:r>
            <a:endParaRPr lang="en-US"/>
          </a:p>
        </p:txBody>
      </p:sp>
      <p:sp>
        <p:nvSpPr>
          <p:cNvPr id="9" name="Slide Number Placeholder 8"/>
          <p:cNvSpPr>
            <a:spLocks noGrp="1"/>
          </p:cNvSpPr>
          <p:nvPr>
            <p:ph type="sldNum" sz="quarter" idx="12"/>
          </p:nvPr>
        </p:nvSpPr>
        <p:spPr/>
        <p:txBody>
          <a:bodyPr/>
          <a:lstStyle/>
          <a:p>
            <a:fld id="{EF7AB561-25D8-4196-851B-64F78140E994}" type="slidenum">
              <a:rPr lang="en-US" smtClean="0"/>
              <a:t>‹#›</a:t>
            </a:fld>
            <a:endParaRPr lang="en-US"/>
          </a:p>
        </p:txBody>
      </p:sp>
    </p:spTree>
    <p:extLst>
      <p:ext uri="{BB962C8B-B14F-4D97-AF65-F5344CB8AC3E}">
        <p14:creationId xmlns:p14="http://schemas.microsoft.com/office/powerpoint/2010/main" val="41156886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E613010C-E517-428B-8723-5D1A1D3AD196}" type="datetime1">
              <a:rPr lang="vi-VN" smtClean="0"/>
              <a:t>09/09/2015</a:t>
            </a:fld>
            <a:endParaRPr lang="en-US"/>
          </a:p>
        </p:txBody>
      </p:sp>
      <p:sp>
        <p:nvSpPr>
          <p:cNvPr id="4" name="Footer Placeholder 3"/>
          <p:cNvSpPr>
            <a:spLocks noGrp="1"/>
          </p:cNvSpPr>
          <p:nvPr>
            <p:ph type="ftr" sz="quarter" idx="11"/>
          </p:nvPr>
        </p:nvSpPr>
        <p:spPr/>
        <p:txBody>
          <a:bodyPr/>
          <a:lstStyle/>
          <a:p>
            <a:r>
              <a:rPr lang="en-US" smtClean="0"/>
              <a:t>BVĐK Thị Xã Ngã Năm, Sóc Trăng</a:t>
            </a:r>
            <a:endParaRPr lang="en-US"/>
          </a:p>
        </p:txBody>
      </p:sp>
      <p:sp>
        <p:nvSpPr>
          <p:cNvPr id="5" name="Slide Number Placeholder 4"/>
          <p:cNvSpPr>
            <a:spLocks noGrp="1"/>
          </p:cNvSpPr>
          <p:nvPr>
            <p:ph type="sldNum" sz="quarter" idx="12"/>
          </p:nvPr>
        </p:nvSpPr>
        <p:spPr/>
        <p:txBody>
          <a:bodyPr/>
          <a:lstStyle/>
          <a:p>
            <a:fld id="{EF7AB561-25D8-4196-851B-64F78140E994}" type="slidenum">
              <a:rPr lang="en-US" smtClean="0"/>
              <a:t>‹#›</a:t>
            </a:fld>
            <a:endParaRPr lang="en-US"/>
          </a:p>
        </p:txBody>
      </p:sp>
    </p:spTree>
    <p:extLst>
      <p:ext uri="{BB962C8B-B14F-4D97-AF65-F5344CB8AC3E}">
        <p14:creationId xmlns:p14="http://schemas.microsoft.com/office/powerpoint/2010/main" val="15893905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DAE8D06-8C82-4D81-91DE-124D470D327A}" type="datetime1">
              <a:rPr lang="vi-VN" smtClean="0"/>
              <a:t>09/09/2015</a:t>
            </a:fld>
            <a:endParaRPr lang="en-US"/>
          </a:p>
        </p:txBody>
      </p:sp>
      <p:sp>
        <p:nvSpPr>
          <p:cNvPr id="3" name="Footer Placeholder 2"/>
          <p:cNvSpPr>
            <a:spLocks noGrp="1"/>
          </p:cNvSpPr>
          <p:nvPr>
            <p:ph type="ftr" sz="quarter" idx="11"/>
          </p:nvPr>
        </p:nvSpPr>
        <p:spPr/>
        <p:txBody>
          <a:bodyPr/>
          <a:lstStyle/>
          <a:p>
            <a:r>
              <a:rPr lang="en-US" smtClean="0"/>
              <a:t>BVĐK Thị Xã Ngã Năm, Sóc Trăng</a:t>
            </a:r>
            <a:endParaRPr lang="en-US"/>
          </a:p>
        </p:txBody>
      </p:sp>
      <p:sp>
        <p:nvSpPr>
          <p:cNvPr id="4" name="Slide Number Placeholder 3"/>
          <p:cNvSpPr>
            <a:spLocks noGrp="1"/>
          </p:cNvSpPr>
          <p:nvPr>
            <p:ph type="sldNum" sz="quarter" idx="12"/>
          </p:nvPr>
        </p:nvSpPr>
        <p:spPr/>
        <p:txBody>
          <a:bodyPr/>
          <a:lstStyle/>
          <a:p>
            <a:fld id="{EF7AB561-25D8-4196-851B-64F78140E994}" type="slidenum">
              <a:rPr lang="en-US" smtClean="0"/>
              <a:t>‹#›</a:t>
            </a:fld>
            <a:endParaRPr lang="en-US"/>
          </a:p>
        </p:txBody>
      </p:sp>
    </p:spTree>
    <p:extLst>
      <p:ext uri="{BB962C8B-B14F-4D97-AF65-F5344CB8AC3E}">
        <p14:creationId xmlns:p14="http://schemas.microsoft.com/office/powerpoint/2010/main" val="40759050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D400BF5-EABA-47B8-B48D-535F44BCF151}" type="datetime1">
              <a:rPr lang="vi-VN" smtClean="0"/>
              <a:t>09/09/2015</a:t>
            </a:fld>
            <a:endParaRPr lang="en-US"/>
          </a:p>
        </p:txBody>
      </p:sp>
      <p:sp>
        <p:nvSpPr>
          <p:cNvPr id="6" name="Footer Placeholder 5"/>
          <p:cNvSpPr>
            <a:spLocks noGrp="1"/>
          </p:cNvSpPr>
          <p:nvPr>
            <p:ph type="ftr" sz="quarter" idx="11"/>
          </p:nvPr>
        </p:nvSpPr>
        <p:spPr/>
        <p:txBody>
          <a:bodyPr/>
          <a:lstStyle/>
          <a:p>
            <a:r>
              <a:rPr lang="en-US" smtClean="0"/>
              <a:t>BVĐK Thị Xã Ngã Năm, Sóc Trăng</a:t>
            </a:r>
            <a:endParaRPr lang="en-US"/>
          </a:p>
        </p:txBody>
      </p:sp>
      <p:sp>
        <p:nvSpPr>
          <p:cNvPr id="7" name="Slide Number Placeholder 6"/>
          <p:cNvSpPr>
            <a:spLocks noGrp="1"/>
          </p:cNvSpPr>
          <p:nvPr>
            <p:ph type="sldNum" sz="quarter" idx="12"/>
          </p:nvPr>
        </p:nvSpPr>
        <p:spPr/>
        <p:txBody>
          <a:bodyPr/>
          <a:lstStyle/>
          <a:p>
            <a:fld id="{EF7AB561-25D8-4196-851B-64F78140E994}" type="slidenum">
              <a:rPr lang="en-US" smtClean="0"/>
              <a:t>‹#›</a:t>
            </a:fld>
            <a:endParaRPr lang="en-US"/>
          </a:p>
        </p:txBody>
      </p:sp>
    </p:spTree>
    <p:extLst>
      <p:ext uri="{BB962C8B-B14F-4D97-AF65-F5344CB8AC3E}">
        <p14:creationId xmlns:p14="http://schemas.microsoft.com/office/powerpoint/2010/main" val="8215183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Footer Placeholder 5"/>
          <p:cNvSpPr>
            <a:spLocks noGrp="1"/>
          </p:cNvSpPr>
          <p:nvPr>
            <p:ph type="ftr" sz="quarter" idx="11"/>
          </p:nvPr>
        </p:nvSpPr>
        <p:spPr/>
        <p:txBody>
          <a:bodyPr/>
          <a:lstStyle/>
          <a:p>
            <a:r>
              <a:rPr lang="en-US" smtClean="0"/>
              <a:t>BVĐK Thị Xã Ngã Năm, Sóc Trăng</a:t>
            </a:r>
            <a:endParaRPr lang="en-US"/>
          </a:p>
        </p:txBody>
      </p:sp>
      <p:sp>
        <p:nvSpPr>
          <p:cNvPr id="7" name="Slide Number Placeholder 6"/>
          <p:cNvSpPr>
            <a:spLocks noGrp="1"/>
          </p:cNvSpPr>
          <p:nvPr>
            <p:ph type="sldNum" sz="quarter" idx="12"/>
          </p:nvPr>
        </p:nvSpPr>
        <p:spPr/>
        <p:txBody>
          <a:bodyPr/>
          <a:lstStyle/>
          <a:p>
            <a:fld id="{EF7AB561-25D8-4196-851B-64F78140E994}" type="slidenum">
              <a:rPr lang="en-US" smtClean="0"/>
              <a:t>‹#›</a:t>
            </a:fld>
            <a:endParaRPr lang="en-US"/>
          </a:p>
        </p:txBody>
      </p:sp>
      <p:sp>
        <p:nvSpPr>
          <p:cNvPr id="5" name="Date Placeholder 4"/>
          <p:cNvSpPr>
            <a:spLocks noGrp="1"/>
          </p:cNvSpPr>
          <p:nvPr>
            <p:ph type="dt" sz="half" idx="10"/>
          </p:nvPr>
        </p:nvSpPr>
        <p:spPr/>
        <p:txBody>
          <a:bodyPr/>
          <a:lstStyle/>
          <a:p>
            <a:fld id="{DDA758C6-F19C-4A2B-ABE0-F17BA726ED20}" type="datetime1">
              <a:rPr lang="vi-VN" smtClean="0"/>
              <a:t>09/09/2015</a:t>
            </a:fld>
            <a:endParaRPr lang="en-US"/>
          </a:p>
        </p:txBody>
      </p:sp>
    </p:spTree>
    <p:extLst>
      <p:ext uri="{BB962C8B-B14F-4D97-AF65-F5344CB8AC3E}">
        <p14:creationId xmlns:p14="http://schemas.microsoft.com/office/powerpoint/2010/main" val="29961963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pct5">
          <a:fgClr>
            <a:schemeClr val="accent1">
              <a:lumMod val="20000"/>
              <a:lumOff val="80000"/>
            </a:schemeClr>
          </a:fgClr>
          <a:bgClr>
            <a:schemeClr val="bg1"/>
          </a:bgClr>
        </a:pattFill>
        <a:effectLst/>
      </p:bgPr>
    </p:bg>
    <p:spTree>
      <p:nvGrpSpPr>
        <p:cNvPr id="1" name=""/>
        <p:cNvGrpSpPr/>
        <p:nvPr/>
      </p:nvGrpSpPr>
      <p:grpSpPr>
        <a:xfrm>
          <a:off x="0" y="0"/>
          <a:ext cx="0" cy="0"/>
          <a:chOff x="0" y="0"/>
          <a:chExt cx="0" cy="0"/>
        </a:xfrm>
      </p:grpSpPr>
      <p:grpSp>
        <p:nvGrpSpPr>
          <p:cNvPr id="44" name="Group 43"/>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4029AEDA-7A58-4B42-B9B7-DD3007A850FD}" type="datetime1">
              <a:rPr lang="vi-VN" smtClean="0"/>
              <a:t>09/09/2015</a:t>
            </a:fld>
            <a:endParaRPr 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r>
              <a:rPr lang="en-US" smtClean="0"/>
              <a:t>BVĐK Thị Xã Ngã Năm, Sóc Trăng</a:t>
            </a:r>
            <a:endParaRPr 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EF7AB561-25D8-4196-851B-64F78140E994}" type="slidenum">
              <a:rPr lang="en-US" smtClean="0"/>
              <a:t>‹#›</a:t>
            </a:fld>
            <a:endParaRPr lang="en-US"/>
          </a:p>
        </p:txBody>
      </p:sp>
    </p:spTree>
    <p:extLst>
      <p:ext uri="{BB962C8B-B14F-4D97-AF65-F5344CB8AC3E}">
        <p14:creationId xmlns:p14="http://schemas.microsoft.com/office/powerpoint/2010/main" val="1883669530"/>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 id="2147483690" r:id="rId13"/>
    <p:sldLayoutId id="2147483691" r:id="rId14"/>
    <p:sldLayoutId id="2147483692" r:id="rId15"/>
    <p:sldLayoutId id="2147483693" r:id="rId16"/>
  </p:sldLayoutIdLst>
  <p:hf hdr="0"/>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17.xml.rels><?xml version="1.0" encoding="UTF-8" standalone="yes"?>
<Relationships xmlns="http://schemas.openxmlformats.org/package/2006/relationships"><Relationship Id="rId3" Type="http://schemas.openxmlformats.org/officeDocument/2006/relationships/hyperlink" Target="http://daotaotinhhoa.wordpress.com/2009/07/22/s%E1%BB%AD-d%E1%BB%A5ng-s%C6%A1-d%E1%BB%93-x%C6%B0%C6%A1ng-ca-ced-d%E1%BB%83-tim-ra-nguyen-nhan-c%E1%BB%A7a-v%E1%BA%A5n-d%E1%BB%81/" TargetMode="External"/><Relationship Id="rId2" Type="http://schemas.openxmlformats.org/officeDocument/2006/relationships/notesSlide" Target="../notesSlides/notesSlide17.xml"/><Relationship Id="rId1" Type="http://schemas.openxmlformats.org/officeDocument/2006/relationships/slideLayout" Target="../slideLayouts/slideLayout7.xml"/><Relationship Id="rId5" Type="http://schemas.openxmlformats.org/officeDocument/2006/relationships/image" Target="../media/image1.png"/><Relationship Id="rId4" Type="http://schemas.openxmlformats.org/officeDocument/2006/relationships/image" Target="../media/image6.pn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3.xml"/><Relationship Id="rId1" Type="http://schemas.openxmlformats.org/officeDocument/2006/relationships/slideLayout" Target="../slideLayouts/slideLayout7.xml"/><Relationship Id="rId5" Type="http://schemas.openxmlformats.org/officeDocument/2006/relationships/image" Target="../media/image1.png"/><Relationship Id="rId4" Type="http://schemas.openxmlformats.org/officeDocument/2006/relationships/image" Target="../media/image9.png"/></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5.xml"/><Relationship Id="rId1" Type="http://schemas.openxmlformats.org/officeDocument/2006/relationships/slideLayout" Target="../slideLayouts/slideLayout7.xml"/><Relationship Id="rId5" Type="http://schemas.openxmlformats.org/officeDocument/2006/relationships/image" Target="../media/image1.png"/><Relationship Id="rId4" Type="http://schemas.openxmlformats.org/officeDocument/2006/relationships/image" Target="../media/image11.jpeg"/></Relationships>
</file>

<file path=ppt/slides/_rels/slide28.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2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1.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35.x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notesSlide" Target="../notesSlides/notesSlide33.xml"/><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36.x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notesSlide" Target="../notesSlides/notesSlide34.xml"/><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37.x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notesSlide" Target="../notesSlides/notesSlide35.xml"/><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3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6.xml"/><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3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37.xml"/><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daotaotinhhoa.wordpress.com/2009/07/22/s%E1%BB%AD-d%E1%BB%A5ng-s%C6%A1-d%E1%BB%93-x%C6%B0%C6%A1ng-ca-ced-d%E1%BB%83-tim-ra-nguyen-nhan-c%E1%BB%A7a-v%E1%BA%A5n-d%E1%BB%81/" TargetMode="Externa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19.gif"/><Relationship Id="rId2" Type="http://schemas.openxmlformats.org/officeDocument/2006/relationships/notesSlide" Target="../notesSlides/notesSlide41.xml"/><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3" name="Rectangle 2"/>
          <p:cNvSpPr>
            <a:spLocks noGrp="1" noChangeArrowheads="1"/>
          </p:cNvSpPr>
          <p:nvPr>
            <p:ph type="ctrTitle" idx="4294967295"/>
          </p:nvPr>
        </p:nvSpPr>
        <p:spPr bwMode="black">
          <a:xfrm>
            <a:off x="2302536" y="822299"/>
            <a:ext cx="7315200" cy="2081212"/>
          </a:xfrm>
        </p:spPr>
        <p:txBody>
          <a:bodyPr/>
          <a:lstStyle/>
          <a:p>
            <a:pPr algn="ctr"/>
            <a:r>
              <a:rPr lang="en-US" altLang="en-US" sz="3200" b="1" dirty="0" err="1" smtClean="0">
                <a:solidFill>
                  <a:srgbClr val="00B0F0"/>
                </a:solidFill>
                <a:latin typeface="Arial" panose="020B0604020202020204" pitchFamily="34" charset="0"/>
                <a:cs typeface="Arial" panose="020B0604020202020204" pitchFamily="34" charset="0"/>
              </a:rPr>
              <a:t>CẢI</a:t>
            </a:r>
            <a:r>
              <a:rPr lang="en-US" altLang="en-US" sz="3200" b="1" smtClean="0">
                <a:solidFill>
                  <a:srgbClr val="00B0F0"/>
                </a:solidFill>
                <a:latin typeface="Arial" panose="020B0604020202020204" pitchFamily="34" charset="0"/>
                <a:cs typeface="Arial" panose="020B0604020202020204" pitchFamily="34" charset="0"/>
              </a:rPr>
              <a:t> TIẾN CHẤT LƯỢNG BỆNH VIỆN </a:t>
            </a:r>
            <a:br>
              <a:rPr lang="en-US" altLang="en-US" sz="3200" b="1" smtClean="0">
                <a:solidFill>
                  <a:srgbClr val="00B0F0"/>
                </a:solidFill>
                <a:latin typeface="Arial" panose="020B0604020202020204" pitchFamily="34" charset="0"/>
                <a:cs typeface="Arial" panose="020B0604020202020204" pitchFamily="34" charset="0"/>
              </a:rPr>
            </a:br>
            <a:r>
              <a:rPr lang="en-US" altLang="en-US" sz="3200" b="1" smtClean="0">
                <a:solidFill>
                  <a:srgbClr val="00B0F0"/>
                </a:solidFill>
                <a:latin typeface="Arial" panose="020B0604020202020204" pitchFamily="34" charset="0"/>
                <a:cs typeface="Arial" panose="020B0604020202020204" pitchFamily="34" charset="0"/>
              </a:rPr>
              <a:t>THEO CHU TRÌNH CHẤT LƯỢNG </a:t>
            </a:r>
            <a:br>
              <a:rPr lang="en-US" altLang="en-US" sz="3200" b="1" smtClean="0">
                <a:solidFill>
                  <a:srgbClr val="00B0F0"/>
                </a:solidFill>
                <a:latin typeface="Arial" panose="020B0604020202020204" pitchFamily="34" charset="0"/>
                <a:cs typeface="Arial" panose="020B0604020202020204" pitchFamily="34" charset="0"/>
              </a:rPr>
            </a:br>
            <a:r>
              <a:rPr lang="en-US" altLang="en-US" sz="3200" b="1" smtClean="0">
                <a:solidFill>
                  <a:srgbClr val="FF0000"/>
                </a:solidFill>
                <a:latin typeface="Arial" panose="020B0604020202020204" pitchFamily="34" charset="0"/>
                <a:cs typeface="Arial" panose="020B0604020202020204" pitchFamily="34" charset="0"/>
              </a:rPr>
              <a:t>PLAN – DO –CHECK –ACT </a:t>
            </a:r>
          </a:p>
        </p:txBody>
      </p:sp>
      <p:sp>
        <p:nvSpPr>
          <p:cNvPr id="144388" name="Rectangle 4"/>
          <p:cNvSpPr>
            <a:spLocks noChangeArrowheads="1"/>
          </p:cNvSpPr>
          <p:nvPr/>
        </p:nvSpPr>
        <p:spPr bwMode="black">
          <a:xfrm>
            <a:off x="2438400" y="5029200"/>
            <a:ext cx="7315200" cy="1157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2800" b="1">
                <a:solidFill>
                  <a:schemeClr val="tx1"/>
                </a:solidFill>
                <a:latin typeface="Times New Roman" panose="02020603050405020304" pitchFamily="18" charset="0"/>
              </a:defRPr>
            </a:lvl1pPr>
            <a:lvl2pPr marL="742950" indent="-285750">
              <a:defRPr sz="2800" b="1">
                <a:solidFill>
                  <a:schemeClr val="tx1"/>
                </a:solidFill>
                <a:latin typeface="Times New Roman" panose="02020603050405020304" pitchFamily="18" charset="0"/>
              </a:defRPr>
            </a:lvl2pPr>
            <a:lvl3pPr marL="1143000" indent="-228600">
              <a:defRPr sz="2800" b="1">
                <a:solidFill>
                  <a:schemeClr val="tx1"/>
                </a:solidFill>
                <a:latin typeface="Times New Roman" panose="02020603050405020304" pitchFamily="18" charset="0"/>
              </a:defRPr>
            </a:lvl3pPr>
            <a:lvl4pPr marL="1600200" indent="-228600">
              <a:defRPr sz="2800" b="1">
                <a:solidFill>
                  <a:schemeClr val="tx1"/>
                </a:solidFill>
                <a:latin typeface="Times New Roman" panose="02020603050405020304" pitchFamily="18" charset="0"/>
              </a:defRPr>
            </a:lvl4pPr>
            <a:lvl5pPr marL="2057400" indent="-228600">
              <a:defRPr sz="28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28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28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28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2800" b="1">
                <a:solidFill>
                  <a:schemeClr val="tx1"/>
                </a:solidFill>
                <a:latin typeface="Times New Roman" panose="02020603050405020304" pitchFamily="18" charset="0"/>
              </a:defRPr>
            </a:lvl9pPr>
          </a:lstStyle>
          <a:p>
            <a:pPr algn="ctr" eaLnBrk="1" hangingPunct="1">
              <a:defRPr/>
            </a:pPr>
            <a:r>
              <a:rPr lang="en-US" altLang="en-US" dirty="0">
                <a:solidFill>
                  <a:srgbClr val="FF0000"/>
                </a:solidFill>
                <a:effectLst>
                  <a:outerShdw blurRad="38100" dist="38100" dir="2700000" algn="tl">
                    <a:srgbClr val="C0C0C0"/>
                  </a:outerShdw>
                </a:effectLst>
                <a:latin typeface="Arial" panose="020B0604020202020204" pitchFamily="34" charset="0"/>
              </a:rPr>
              <a:t>WELCOME  TEAM LEADERS</a:t>
            </a:r>
          </a:p>
        </p:txBody>
      </p:sp>
      <p:sp>
        <p:nvSpPr>
          <p:cNvPr id="2" name="Date Placeholder 1"/>
          <p:cNvSpPr>
            <a:spLocks noGrp="1"/>
          </p:cNvSpPr>
          <p:nvPr>
            <p:ph type="dt" sz="half" idx="10"/>
          </p:nvPr>
        </p:nvSpPr>
        <p:spPr/>
        <p:txBody>
          <a:bodyPr/>
          <a:lstStyle/>
          <a:p>
            <a:fld id="{6152C366-27A7-4104-99D0-A1C29CA29699}" type="datetime1">
              <a:rPr lang="vi-VN" smtClean="0"/>
              <a:t>09/09/2015</a:t>
            </a:fld>
            <a:endParaRPr lang="en-US"/>
          </a:p>
        </p:txBody>
      </p:sp>
      <p:sp>
        <p:nvSpPr>
          <p:cNvPr id="5" name="Footer Placeholder 4"/>
          <p:cNvSpPr>
            <a:spLocks noGrp="1"/>
          </p:cNvSpPr>
          <p:nvPr>
            <p:ph type="ftr" sz="quarter" idx="11"/>
          </p:nvPr>
        </p:nvSpPr>
        <p:spPr/>
        <p:txBody>
          <a:bodyPr/>
          <a:lstStyle/>
          <a:p>
            <a:r>
              <a:rPr lang="en-US" smtClean="0"/>
              <a:t>BVĐK Thị Xã Ngã Năm, Sóc Trăng</a:t>
            </a:r>
            <a:endParaRPr lang="en-US"/>
          </a:p>
        </p:txBody>
      </p:sp>
      <p:sp>
        <p:nvSpPr>
          <p:cNvPr id="6" name="Slide Number Placeholder 5"/>
          <p:cNvSpPr>
            <a:spLocks noGrp="1"/>
          </p:cNvSpPr>
          <p:nvPr>
            <p:ph type="sldNum" sz="quarter" idx="12"/>
          </p:nvPr>
        </p:nvSpPr>
        <p:spPr/>
        <p:txBody>
          <a:bodyPr/>
          <a:lstStyle/>
          <a:p>
            <a:fld id="{EF7AB561-25D8-4196-851B-64F78140E994}" type="slidenum">
              <a:rPr lang="en-US" smtClean="0"/>
              <a:t>1</a:t>
            </a:fld>
            <a:endParaRPr lang="en-US"/>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0734" y="86156"/>
            <a:ext cx="1026199" cy="893852"/>
          </a:xfrm>
          <a:prstGeom prst="rect">
            <a:avLst/>
          </a:prstGeom>
        </p:spPr>
      </p:pic>
    </p:spTree>
    <p:extLst>
      <p:ext uri="{BB962C8B-B14F-4D97-AF65-F5344CB8AC3E}">
        <p14:creationId xmlns:p14="http://schemas.microsoft.com/office/powerpoint/2010/main" val="93176180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1676400" y="404813"/>
            <a:ext cx="7597602" cy="765175"/>
          </a:xfrm>
        </p:spPr>
        <p:txBody>
          <a:bodyPr/>
          <a:lstStyle/>
          <a:p>
            <a:pPr algn="ctr"/>
            <a:r>
              <a:rPr lang="en-US" altLang="en-US" sz="3200" b="1" dirty="0" err="1" smtClean="0">
                <a:solidFill>
                  <a:srgbClr val="FF0000"/>
                </a:solidFill>
              </a:rPr>
              <a:t>P1</a:t>
            </a:r>
            <a:r>
              <a:rPr lang="en-US" altLang="en-US" sz="3200" b="1" smtClean="0">
                <a:solidFill>
                  <a:srgbClr val="FF0000"/>
                </a:solidFill>
              </a:rPr>
              <a:t>:</a:t>
            </a:r>
            <a:r>
              <a:rPr lang="en-US" altLang="en-US" sz="3200" b="1" smtClean="0"/>
              <a:t> </a:t>
            </a:r>
            <a:r>
              <a:rPr lang="en-US" altLang="en-US" sz="3200" b="1" smtClean="0">
                <a:solidFill>
                  <a:srgbClr val="0000FF"/>
                </a:solidFill>
              </a:rPr>
              <a:t>Xác định vấn đề và đặt ra mục tiêu</a:t>
            </a:r>
          </a:p>
        </p:txBody>
      </p:sp>
      <p:sp>
        <p:nvSpPr>
          <p:cNvPr id="90115" name="Rectangle 3"/>
          <p:cNvSpPr>
            <a:spLocks noGrp="1" noChangeArrowheads="1"/>
          </p:cNvSpPr>
          <p:nvPr>
            <p:ph idx="1"/>
          </p:nvPr>
        </p:nvSpPr>
        <p:spPr>
          <a:xfrm>
            <a:off x="914400" y="1371600"/>
            <a:ext cx="8305800" cy="4341813"/>
          </a:xfrm>
        </p:spPr>
        <p:txBody>
          <a:bodyPr rtlCol="0">
            <a:normAutofit/>
          </a:bodyPr>
          <a:lstStyle/>
          <a:p>
            <a:pPr fontAlgn="auto">
              <a:lnSpc>
                <a:spcPct val="80000"/>
              </a:lnSpc>
              <a:spcAft>
                <a:spcPts val="0"/>
              </a:spcAft>
              <a:buFont typeface="Wingdings" panose="05000000000000000000" pitchFamily="2" charset="2"/>
              <a:buNone/>
              <a:defRPr/>
            </a:pPr>
            <a:r>
              <a:rPr lang="en-US" sz="2400" b="1">
                <a:solidFill>
                  <a:srgbClr val="FF0000"/>
                </a:solidFill>
              </a:rPr>
              <a:t>C</a:t>
            </a:r>
            <a:r>
              <a:rPr lang="en-US" sz="2400" b="1" smtClean="0">
                <a:solidFill>
                  <a:srgbClr val="FF0000"/>
                </a:solidFill>
              </a:rPr>
              <a:t>họn </a:t>
            </a:r>
            <a:r>
              <a:rPr lang="en-US" sz="2400" b="1" err="1">
                <a:solidFill>
                  <a:srgbClr val="FF0000"/>
                </a:solidFill>
              </a:rPr>
              <a:t>ưu</a:t>
            </a:r>
            <a:r>
              <a:rPr lang="en-US" sz="2400" b="1">
                <a:solidFill>
                  <a:srgbClr val="FF0000"/>
                </a:solidFill>
              </a:rPr>
              <a:t> </a:t>
            </a:r>
            <a:r>
              <a:rPr lang="en-US" sz="2400" b="1" smtClean="0">
                <a:solidFill>
                  <a:srgbClr val="FF0000"/>
                </a:solidFill>
              </a:rPr>
              <a:t>tiên</a:t>
            </a:r>
            <a:r>
              <a:rPr lang="en-US" sz="2400" b="1">
                <a:solidFill>
                  <a:srgbClr val="FF0000"/>
                </a:solidFill>
              </a:rPr>
              <a:t> </a:t>
            </a:r>
            <a:r>
              <a:rPr lang="en-US" sz="2400" b="1" smtClean="0">
                <a:solidFill>
                  <a:srgbClr val="FF0000"/>
                </a:solidFill>
              </a:rPr>
              <a:t>của vấn đề trong Y tế:</a:t>
            </a:r>
            <a:endParaRPr lang="en-US" sz="2400" b="1" dirty="0">
              <a:solidFill>
                <a:srgbClr val="FF0000"/>
              </a:solidFill>
            </a:endParaRPr>
          </a:p>
          <a:p>
            <a:pPr fontAlgn="auto">
              <a:lnSpc>
                <a:spcPct val="80000"/>
              </a:lnSpc>
              <a:spcAft>
                <a:spcPts val="0"/>
              </a:spcAft>
              <a:buFont typeface="Wingdings 3" charset="2"/>
              <a:buChar char=""/>
              <a:defRPr/>
            </a:pPr>
            <a:r>
              <a:rPr lang="en-US" sz="2400" dirty="0" err="1">
                <a:solidFill>
                  <a:srgbClr val="0000FF"/>
                </a:solidFill>
              </a:rPr>
              <a:t>Lưu</a:t>
            </a:r>
            <a:r>
              <a:rPr lang="en-US" sz="2400" dirty="0">
                <a:solidFill>
                  <a:srgbClr val="0000FF"/>
                </a:solidFill>
              </a:rPr>
              <a:t> </a:t>
            </a:r>
            <a:r>
              <a:rPr lang="en-US" sz="2400" dirty="0" err="1">
                <a:solidFill>
                  <a:srgbClr val="0000FF"/>
                </a:solidFill>
              </a:rPr>
              <a:t>lượng</a:t>
            </a:r>
            <a:r>
              <a:rPr lang="en-US" sz="2400" dirty="0">
                <a:solidFill>
                  <a:srgbClr val="0000FF"/>
                </a:solidFill>
              </a:rPr>
              <a:t> </a:t>
            </a:r>
            <a:r>
              <a:rPr lang="en-US" sz="2400" dirty="0" err="1">
                <a:solidFill>
                  <a:srgbClr val="0000FF"/>
                </a:solidFill>
              </a:rPr>
              <a:t>lớn</a:t>
            </a:r>
            <a:r>
              <a:rPr lang="en-US" sz="2400" dirty="0">
                <a:solidFill>
                  <a:srgbClr val="0000FF"/>
                </a:solidFill>
              </a:rPr>
              <a:t>, </a:t>
            </a:r>
            <a:r>
              <a:rPr lang="en-US" sz="2400" dirty="0" err="1">
                <a:solidFill>
                  <a:srgbClr val="0000FF"/>
                </a:solidFill>
              </a:rPr>
              <a:t>nguy</a:t>
            </a:r>
            <a:r>
              <a:rPr lang="en-US" sz="2400" dirty="0">
                <a:solidFill>
                  <a:srgbClr val="0000FF"/>
                </a:solidFill>
              </a:rPr>
              <a:t> </a:t>
            </a:r>
            <a:r>
              <a:rPr lang="en-US" sz="2400" dirty="0" err="1">
                <a:solidFill>
                  <a:srgbClr val="0000FF"/>
                </a:solidFill>
              </a:rPr>
              <a:t>cơ</a:t>
            </a:r>
            <a:r>
              <a:rPr lang="en-US" sz="2400" dirty="0">
                <a:solidFill>
                  <a:srgbClr val="0000FF"/>
                </a:solidFill>
              </a:rPr>
              <a:t> </a:t>
            </a:r>
            <a:r>
              <a:rPr lang="en-US" sz="2400" dirty="0" err="1">
                <a:solidFill>
                  <a:srgbClr val="0000FF"/>
                </a:solidFill>
              </a:rPr>
              <a:t>cao</a:t>
            </a:r>
            <a:r>
              <a:rPr lang="en-US" sz="2400" dirty="0">
                <a:solidFill>
                  <a:srgbClr val="0000FF"/>
                </a:solidFill>
              </a:rPr>
              <a:t>, </a:t>
            </a:r>
            <a:r>
              <a:rPr lang="en-US" sz="2400" dirty="0" err="1">
                <a:solidFill>
                  <a:srgbClr val="0000FF"/>
                </a:solidFill>
              </a:rPr>
              <a:t>dễ</a:t>
            </a:r>
            <a:r>
              <a:rPr lang="en-US" sz="2400" dirty="0">
                <a:solidFill>
                  <a:srgbClr val="0000FF"/>
                </a:solidFill>
              </a:rPr>
              <a:t> </a:t>
            </a:r>
            <a:r>
              <a:rPr lang="en-US" sz="2400" dirty="0" err="1">
                <a:solidFill>
                  <a:srgbClr val="0000FF"/>
                </a:solidFill>
              </a:rPr>
              <a:t>mắc</a:t>
            </a:r>
            <a:r>
              <a:rPr lang="en-US" sz="2400" dirty="0">
                <a:solidFill>
                  <a:srgbClr val="0000FF"/>
                </a:solidFill>
              </a:rPr>
              <a:t> </a:t>
            </a:r>
            <a:r>
              <a:rPr lang="en-US" sz="2400" dirty="0" err="1">
                <a:solidFill>
                  <a:srgbClr val="0000FF"/>
                </a:solidFill>
              </a:rPr>
              <a:t>lỗi</a:t>
            </a:r>
            <a:endParaRPr lang="en-US" sz="2400" dirty="0">
              <a:solidFill>
                <a:srgbClr val="0000FF"/>
              </a:solidFill>
            </a:endParaRPr>
          </a:p>
          <a:p>
            <a:pPr fontAlgn="auto">
              <a:lnSpc>
                <a:spcPct val="80000"/>
              </a:lnSpc>
              <a:spcAft>
                <a:spcPts val="0"/>
              </a:spcAft>
              <a:buFont typeface="Wingdings 3" charset="2"/>
              <a:buChar char=""/>
              <a:defRPr/>
            </a:pPr>
            <a:r>
              <a:rPr lang="en-US" sz="2400" dirty="0" err="1">
                <a:solidFill>
                  <a:srgbClr val="0000FF"/>
                </a:solidFill>
              </a:rPr>
              <a:t>Tính</a:t>
            </a:r>
            <a:r>
              <a:rPr lang="en-US" sz="2400" dirty="0">
                <a:solidFill>
                  <a:srgbClr val="0000FF"/>
                </a:solidFill>
              </a:rPr>
              <a:t> </a:t>
            </a:r>
            <a:r>
              <a:rPr lang="en-US" sz="2400" dirty="0" err="1">
                <a:solidFill>
                  <a:srgbClr val="0000FF"/>
                </a:solidFill>
              </a:rPr>
              <a:t>khả</a:t>
            </a:r>
            <a:r>
              <a:rPr lang="en-US" sz="2400" dirty="0">
                <a:solidFill>
                  <a:srgbClr val="0000FF"/>
                </a:solidFill>
              </a:rPr>
              <a:t> </a:t>
            </a:r>
            <a:r>
              <a:rPr lang="en-US" sz="2400" dirty="0" err="1">
                <a:solidFill>
                  <a:srgbClr val="0000FF"/>
                </a:solidFill>
              </a:rPr>
              <a:t>thi</a:t>
            </a:r>
            <a:r>
              <a:rPr lang="en-US" sz="2400" dirty="0">
                <a:solidFill>
                  <a:srgbClr val="0000FF"/>
                </a:solidFill>
              </a:rPr>
              <a:t> </a:t>
            </a:r>
            <a:r>
              <a:rPr lang="en-US" sz="2400" dirty="0" err="1">
                <a:solidFill>
                  <a:srgbClr val="0000FF"/>
                </a:solidFill>
              </a:rPr>
              <a:t>cao</a:t>
            </a:r>
            <a:r>
              <a:rPr lang="en-US" sz="2400" dirty="0">
                <a:solidFill>
                  <a:srgbClr val="0000FF"/>
                </a:solidFill>
              </a:rPr>
              <a:t>, </a:t>
            </a:r>
            <a:r>
              <a:rPr lang="en-US" sz="2400" dirty="0" err="1">
                <a:solidFill>
                  <a:srgbClr val="0000FF"/>
                </a:solidFill>
              </a:rPr>
              <a:t>sẵn</a:t>
            </a:r>
            <a:r>
              <a:rPr lang="en-US" sz="2400" dirty="0">
                <a:solidFill>
                  <a:srgbClr val="0000FF"/>
                </a:solidFill>
              </a:rPr>
              <a:t> </a:t>
            </a:r>
            <a:r>
              <a:rPr lang="en-US" sz="2400" dirty="0" err="1">
                <a:solidFill>
                  <a:srgbClr val="0000FF"/>
                </a:solidFill>
              </a:rPr>
              <a:t>có</a:t>
            </a:r>
            <a:r>
              <a:rPr lang="en-US" sz="2400" dirty="0">
                <a:solidFill>
                  <a:srgbClr val="0000FF"/>
                </a:solidFill>
              </a:rPr>
              <a:t> </a:t>
            </a:r>
            <a:r>
              <a:rPr lang="en-US" sz="2400" dirty="0" err="1">
                <a:solidFill>
                  <a:srgbClr val="0000FF"/>
                </a:solidFill>
              </a:rPr>
              <a:t>nguồn</a:t>
            </a:r>
            <a:r>
              <a:rPr lang="en-US" sz="2400" dirty="0">
                <a:solidFill>
                  <a:srgbClr val="0000FF"/>
                </a:solidFill>
              </a:rPr>
              <a:t> </a:t>
            </a:r>
            <a:r>
              <a:rPr lang="en-US" sz="2400" dirty="0" err="1">
                <a:solidFill>
                  <a:srgbClr val="0000FF"/>
                </a:solidFill>
              </a:rPr>
              <a:t>lực</a:t>
            </a:r>
            <a:r>
              <a:rPr lang="en-US" sz="2400" dirty="0">
                <a:solidFill>
                  <a:srgbClr val="0000FF"/>
                </a:solidFill>
              </a:rPr>
              <a:t>, </a:t>
            </a:r>
            <a:r>
              <a:rPr lang="en-US" sz="2400" dirty="0" err="1">
                <a:solidFill>
                  <a:srgbClr val="0000FF"/>
                </a:solidFill>
              </a:rPr>
              <a:t>có</a:t>
            </a:r>
            <a:r>
              <a:rPr lang="en-US" sz="2400" dirty="0">
                <a:solidFill>
                  <a:srgbClr val="0000FF"/>
                </a:solidFill>
              </a:rPr>
              <a:t> </a:t>
            </a:r>
            <a:r>
              <a:rPr lang="en-US" sz="2400" dirty="0" err="1">
                <a:solidFill>
                  <a:srgbClr val="0000FF"/>
                </a:solidFill>
              </a:rPr>
              <a:t>cơ</a:t>
            </a:r>
            <a:r>
              <a:rPr lang="en-US" sz="2400" dirty="0">
                <a:solidFill>
                  <a:srgbClr val="0000FF"/>
                </a:solidFill>
              </a:rPr>
              <a:t> </a:t>
            </a:r>
            <a:r>
              <a:rPr lang="en-US" sz="2400" dirty="0" err="1">
                <a:solidFill>
                  <a:srgbClr val="0000FF"/>
                </a:solidFill>
              </a:rPr>
              <a:t>hội</a:t>
            </a:r>
            <a:r>
              <a:rPr lang="en-US" sz="2400" dirty="0">
                <a:solidFill>
                  <a:srgbClr val="0000FF"/>
                </a:solidFill>
              </a:rPr>
              <a:t> </a:t>
            </a:r>
            <a:r>
              <a:rPr lang="en-US" sz="2400" dirty="0" err="1">
                <a:solidFill>
                  <a:srgbClr val="0000FF"/>
                </a:solidFill>
              </a:rPr>
              <a:t>thuận</a:t>
            </a:r>
            <a:r>
              <a:rPr lang="en-US" sz="2400" dirty="0">
                <a:solidFill>
                  <a:srgbClr val="0000FF"/>
                </a:solidFill>
              </a:rPr>
              <a:t> </a:t>
            </a:r>
            <a:r>
              <a:rPr lang="en-US" sz="2400" dirty="0" err="1">
                <a:solidFill>
                  <a:srgbClr val="0000FF"/>
                </a:solidFill>
              </a:rPr>
              <a:t>lợi</a:t>
            </a:r>
            <a:r>
              <a:rPr lang="en-US" sz="2400" dirty="0">
                <a:solidFill>
                  <a:srgbClr val="0000FF"/>
                </a:solidFill>
              </a:rPr>
              <a:t> …</a:t>
            </a:r>
          </a:p>
          <a:p>
            <a:pPr fontAlgn="auto">
              <a:lnSpc>
                <a:spcPct val="80000"/>
              </a:lnSpc>
              <a:spcAft>
                <a:spcPts val="0"/>
              </a:spcAft>
              <a:buFont typeface="Wingdings" panose="05000000000000000000" pitchFamily="2" charset="2"/>
              <a:buNone/>
              <a:defRPr/>
            </a:pPr>
            <a:r>
              <a:rPr lang="en-US" sz="2400" dirty="0">
                <a:solidFill>
                  <a:srgbClr val="0000FF"/>
                </a:solidFill>
              </a:rPr>
              <a:t>	</a:t>
            </a:r>
            <a:r>
              <a:rPr lang="en-US" sz="2400" dirty="0" err="1">
                <a:solidFill>
                  <a:srgbClr val="0000FF"/>
                </a:solidFill>
              </a:rPr>
              <a:t>Xác</a:t>
            </a:r>
            <a:r>
              <a:rPr lang="en-US" sz="2400" dirty="0">
                <a:solidFill>
                  <a:srgbClr val="0000FF"/>
                </a:solidFill>
              </a:rPr>
              <a:t> </a:t>
            </a:r>
            <a:r>
              <a:rPr lang="en-US" sz="2400" dirty="0" err="1">
                <a:solidFill>
                  <a:srgbClr val="0000FF"/>
                </a:solidFill>
              </a:rPr>
              <a:t>định</a:t>
            </a:r>
            <a:r>
              <a:rPr lang="en-US" sz="2400" dirty="0">
                <a:solidFill>
                  <a:srgbClr val="0000FF"/>
                </a:solidFill>
              </a:rPr>
              <a:t> </a:t>
            </a:r>
            <a:r>
              <a:rPr lang="en-US" sz="2400" dirty="0" err="1">
                <a:solidFill>
                  <a:srgbClr val="0000FF"/>
                </a:solidFill>
              </a:rPr>
              <a:t>mục</a:t>
            </a:r>
            <a:r>
              <a:rPr lang="en-US" sz="2400" dirty="0">
                <a:solidFill>
                  <a:srgbClr val="0000FF"/>
                </a:solidFill>
              </a:rPr>
              <a:t> </a:t>
            </a:r>
            <a:r>
              <a:rPr lang="en-US" sz="2400" dirty="0" err="1">
                <a:solidFill>
                  <a:srgbClr val="0000FF"/>
                </a:solidFill>
              </a:rPr>
              <a:t>tiêu</a:t>
            </a:r>
            <a:r>
              <a:rPr lang="en-US" sz="2400" dirty="0">
                <a:solidFill>
                  <a:srgbClr val="0000FF"/>
                </a:solidFill>
              </a:rPr>
              <a:t> </a:t>
            </a:r>
            <a:r>
              <a:rPr lang="en-US" sz="2400" dirty="0" err="1">
                <a:solidFill>
                  <a:srgbClr val="0000FF"/>
                </a:solidFill>
              </a:rPr>
              <a:t>có</a:t>
            </a:r>
            <a:r>
              <a:rPr lang="en-US" sz="2400" dirty="0">
                <a:solidFill>
                  <a:srgbClr val="0000FF"/>
                </a:solidFill>
              </a:rPr>
              <a:t> </a:t>
            </a:r>
            <a:r>
              <a:rPr lang="en-US" sz="2400" dirty="0" err="1">
                <a:solidFill>
                  <a:srgbClr val="0000FF"/>
                </a:solidFill>
              </a:rPr>
              <a:t>thể</a:t>
            </a:r>
            <a:r>
              <a:rPr lang="en-US" sz="2400" dirty="0">
                <a:solidFill>
                  <a:srgbClr val="0000FF"/>
                </a:solidFill>
              </a:rPr>
              <a:t> </a:t>
            </a:r>
            <a:r>
              <a:rPr lang="en-US" sz="2400" dirty="0" err="1">
                <a:solidFill>
                  <a:srgbClr val="0000FF"/>
                </a:solidFill>
              </a:rPr>
              <a:t>áp</a:t>
            </a:r>
            <a:r>
              <a:rPr lang="en-US" sz="2400" dirty="0">
                <a:solidFill>
                  <a:srgbClr val="0000FF"/>
                </a:solidFill>
              </a:rPr>
              <a:t> </a:t>
            </a:r>
            <a:r>
              <a:rPr lang="en-US" sz="2400" dirty="0" err="1">
                <a:solidFill>
                  <a:srgbClr val="0000FF"/>
                </a:solidFill>
              </a:rPr>
              <a:t>dụng</a:t>
            </a:r>
            <a:r>
              <a:rPr lang="en-US" sz="2400" dirty="0">
                <a:solidFill>
                  <a:srgbClr val="0000FF"/>
                </a:solidFill>
              </a:rPr>
              <a:t> </a:t>
            </a:r>
            <a:r>
              <a:rPr lang="en-US" sz="2400" dirty="0" err="1">
                <a:solidFill>
                  <a:srgbClr val="0000FF"/>
                </a:solidFill>
              </a:rPr>
              <a:t>tiêu</a:t>
            </a:r>
            <a:r>
              <a:rPr lang="en-US" sz="2400" dirty="0">
                <a:solidFill>
                  <a:srgbClr val="0000FF"/>
                </a:solidFill>
              </a:rPr>
              <a:t> </a:t>
            </a:r>
            <a:r>
              <a:rPr lang="en-US" sz="2400" dirty="0" err="1">
                <a:solidFill>
                  <a:srgbClr val="0000FF"/>
                </a:solidFill>
              </a:rPr>
              <a:t>chí</a:t>
            </a:r>
            <a:r>
              <a:rPr lang="en-US" sz="2400" dirty="0">
                <a:solidFill>
                  <a:schemeClr val="tx1">
                    <a:lumMod val="75000"/>
                    <a:lumOff val="25000"/>
                  </a:schemeClr>
                </a:solidFill>
              </a:rPr>
              <a:t> </a:t>
            </a:r>
            <a:r>
              <a:rPr lang="en-US" sz="2400" b="1" dirty="0">
                <a:solidFill>
                  <a:srgbClr val="FF0000"/>
                </a:solidFill>
              </a:rPr>
              <a:t>SMART</a:t>
            </a:r>
          </a:p>
          <a:p>
            <a:pPr lvl="1" fontAlgn="auto">
              <a:lnSpc>
                <a:spcPct val="135000"/>
              </a:lnSpc>
              <a:spcBef>
                <a:spcPts val="0"/>
              </a:spcBef>
              <a:spcAft>
                <a:spcPts val="0"/>
              </a:spcAft>
              <a:buFont typeface="Wingdings 3" charset="2"/>
              <a:buNone/>
              <a:defRPr/>
            </a:pPr>
            <a:r>
              <a:rPr lang="en-US" altLang="en-US" sz="2400" b="1" dirty="0">
                <a:solidFill>
                  <a:srgbClr val="FF0000"/>
                </a:solidFill>
                <a:effectLst>
                  <a:outerShdw blurRad="38100" dist="38100" dir="2700000" algn="tl">
                    <a:srgbClr val="C0C0C0"/>
                  </a:outerShdw>
                </a:effectLst>
              </a:rPr>
              <a:t>S</a:t>
            </a:r>
            <a:r>
              <a:rPr lang="en-US" altLang="en-US" sz="2400" dirty="0">
                <a:solidFill>
                  <a:schemeClr val="tx1">
                    <a:lumMod val="75000"/>
                    <a:lumOff val="25000"/>
                  </a:schemeClr>
                </a:solidFill>
              </a:rPr>
              <a:t>pecific       -  </a:t>
            </a:r>
            <a:r>
              <a:rPr lang="en-US" altLang="en-US" sz="2400" dirty="0" err="1">
                <a:solidFill>
                  <a:schemeClr val="tx1">
                    <a:lumMod val="75000"/>
                    <a:lumOff val="25000"/>
                  </a:schemeClr>
                </a:solidFill>
              </a:rPr>
              <a:t>cụ</a:t>
            </a:r>
            <a:r>
              <a:rPr lang="en-US" altLang="en-US" sz="2400" dirty="0">
                <a:solidFill>
                  <a:schemeClr val="tx1">
                    <a:lumMod val="75000"/>
                    <a:lumOff val="25000"/>
                  </a:schemeClr>
                </a:solidFill>
              </a:rPr>
              <a:t> </a:t>
            </a:r>
            <a:r>
              <a:rPr lang="en-US" altLang="en-US" sz="2400" dirty="0" err="1">
                <a:solidFill>
                  <a:schemeClr val="tx1">
                    <a:lumMod val="75000"/>
                    <a:lumOff val="25000"/>
                  </a:schemeClr>
                </a:solidFill>
              </a:rPr>
              <a:t>thể</a:t>
            </a:r>
            <a:r>
              <a:rPr lang="en-US" altLang="en-US" sz="2400" dirty="0">
                <a:solidFill>
                  <a:schemeClr val="tx1">
                    <a:lumMod val="75000"/>
                    <a:lumOff val="25000"/>
                  </a:schemeClr>
                </a:solidFill>
              </a:rPr>
              <a:t>, </a:t>
            </a:r>
            <a:r>
              <a:rPr lang="en-US" altLang="en-US" sz="2400" dirty="0" err="1">
                <a:solidFill>
                  <a:schemeClr val="tx1">
                    <a:lumMod val="75000"/>
                    <a:lumOff val="25000"/>
                  </a:schemeClr>
                </a:solidFill>
              </a:rPr>
              <a:t>dễ</a:t>
            </a:r>
            <a:r>
              <a:rPr lang="en-US" altLang="en-US" sz="2400" dirty="0">
                <a:solidFill>
                  <a:schemeClr val="tx1">
                    <a:lumMod val="75000"/>
                    <a:lumOff val="25000"/>
                  </a:schemeClr>
                </a:solidFill>
              </a:rPr>
              <a:t> </a:t>
            </a:r>
            <a:r>
              <a:rPr lang="en-US" altLang="en-US" sz="2400" dirty="0" err="1">
                <a:solidFill>
                  <a:schemeClr val="tx1">
                    <a:lumMod val="75000"/>
                    <a:lumOff val="25000"/>
                  </a:schemeClr>
                </a:solidFill>
              </a:rPr>
              <a:t>hiểu</a:t>
            </a:r>
            <a:endParaRPr lang="en-US" altLang="en-US" sz="2400" dirty="0">
              <a:solidFill>
                <a:schemeClr val="tx1">
                  <a:lumMod val="75000"/>
                  <a:lumOff val="25000"/>
                </a:schemeClr>
              </a:solidFill>
            </a:endParaRPr>
          </a:p>
          <a:p>
            <a:pPr lvl="1" fontAlgn="auto">
              <a:lnSpc>
                <a:spcPct val="135000"/>
              </a:lnSpc>
              <a:spcBef>
                <a:spcPts val="0"/>
              </a:spcBef>
              <a:spcAft>
                <a:spcPts val="0"/>
              </a:spcAft>
              <a:buFont typeface="Wingdings 3" charset="2"/>
              <a:buNone/>
              <a:defRPr/>
            </a:pPr>
            <a:r>
              <a:rPr lang="en-US" altLang="en-US" sz="2400" b="1" dirty="0">
                <a:solidFill>
                  <a:srgbClr val="FF0000"/>
                </a:solidFill>
                <a:effectLst>
                  <a:outerShdw blurRad="38100" dist="38100" dir="2700000" algn="tl">
                    <a:srgbClr val="C0C0C0"/>
                  </a:outerShdw>
                </a:effectLst>
              </a:rPr>
              <a:t>M</a:t>
            </a:r>
            <a:r>
              <a:rPr lang="en-US" altLang="en-US" sz="2400" dirty="0">
                <a:solidFill>
                  <a:schemeClr val="tx1">
                    <a:lumMod val="75000"/>
                    <a:lumOff val="25000"/>
                  </a:schemeClr>
                </a:solidFill>
              </a:rPr>
              <a:t>easurable -  </a:t>
            </a:r>
            <a:r>
              <a:rPr lang="en-US" altLang="en-US" sz="2400" dirty="0" err="1">
                <a:solidFill>
                  <a:schemeClr val="tx1">
                    <a:lumMod val="75000"/>
                    <a:lumOff val="25000"/>
                  </a:schemeClr>
                </a:solidFill>
              </a:rPr>
              <a:t>đo</a:t>
            </a:r>
            <a:r>
              <a:rPr lang="en-US" altLang="en-US" sz="2400" dirty="0">
                <a:solidFill>
                  <a:schemeClr val="tx1">
                    <a:lumMod val="75000"/>
                    <a:lumOff val="25000"/>
                  </a:schemeClr>
                </a:solidFill>
              </a:rPr>
              <a:t> </a:t>
            </a:r>
            <a:r>
              <a:rPr lang="en-US" altLang="en-US" sz="2400" dirty="0" err="1">
                <a:solidFill>
                  <a:schemeClr val="tx1">
                    <a:lumMod val="75000"/>
                    <a:lumOff val="25000"/>
                  </a:schemeClr>
                </a:solidFill>
              </a:rPr>
              <a:t>lường</a:t>
            </a:r>
            <a:r>
              <a:rPr lang="en-US" altLang="en-US" sz="2400" dirty="0">
                <a:solidFill>
                  <a:schemeClr val="tx1">
                    <a:lumMod val="75000"/>
                    <a:lumOff val="25000"/>
                  </a:schemeClr>
                </a:solidFill>
              </a:rPr>
              <a:t> </a:t>
            </a:r>
            <a:r>
              <a:rPr lang="en-US" altLang="en-US" sz="2400" dirty="0" err="1">
                <a:solidFill>
                  <a:schemeClr val="tx1">
                    <a:lumMod val="75000"/>
                    <a:lumOff val="25000"/>
                  </a:schemeClr>
                </a:solidFill>
              </a:rPr>
              <a:t>được</a:t>
            </a:r>
            <a:endParaRPr lang="en-US" altLang="en-US" sz="2400" dirty="0">
              <a:solidFill>
                <a:schemeClr val="tx1">
                  <a:lumMod val="75000"/>
                  <a:lumOff val="25000"/>
                </a:schemeClr>
              </a:solidFill>
            </a:endParaRPr>
          </a:p>
          <a:p>
            <a:pPr lvl="1" fontAlgn="auto">
              <a:lnSpc>
                <a:spcPct val="135000"/>
              </a:lnSpc>
              <a:spcBef>
                <a:spcPts val="0"/>
              </a:spcBef>
              <a:spcAft>
                <a:spcPts val="0"/>
              </a:spcAft>
              <a:buFont typeface="Wingdings 3" charset="2"/>
              <a:buNone/>
              <a:defRPr/>
            </a:pPr>
            <a:r>
              <a:rPr lang="en-US" altLang="en-US" sz="2400" b="1" dirty="0">
                <a:solidFill>
                  <a:srgbClr val="FF0000"/>
                </a:solidFill>
                <a:effectLst>
                  <a:outerShdw blurRad="38100" dist="38100" dir="2700000" algn="tl">
                    <a:srgbClr val="C0C0C0"/>
                  </a:outerShdw>
                </a:effectLst>
              </a:rPr>
              <a:t>A</a:t>
            </a:r>
            <a:r>
              <a:rPr lang="en-US" altLang="en-US" sz="2400" dirty="0">
                <a:solidFill>
                  <a:schemeClr val="tx1">
                    <a:lumMod val="75000"/>
                    <a:lumOff val="25000"/>
                  </a:schemeClr>
                </a:solidFill>
              </a:rPr>
              <a:t>chievable  -  </a:t>
            </a:r>
            <a:r>
              <a:rPr lang="en-US" altLang="en-US" sz="2400" dirty="0" err="1">
                <a:solidFill>
                  <a:schemeClr val="tx1">
                    <a:lumMod val="75000"/>
                    <a:lumOff val="25000"/>
                  </a:schemeClr>
                </a:solidFill>
              </a:rPr>
              <a:t>vừa</a:t>
            </a:r>
            <a:r>
              <a:rPr lang="en-US" altLang="en-US" sz="2400" dirty="0">
                <a:solidFill>
                  <a:schemeClr val="tx1">
                    <a:lumMod val="75000"/>
                    <a:lumOff val="25000"/>
                  </a:schemeClr>
                </a:solidFill>
              </a:rPr>
              <a:t> </a:t>
            </a:r>
            <a:r>
              <a:rPr lang="en-US" altLang="en-US" sz="2400" dirty="0" err="1">
                <a:solidFill>
                  <a:schemeClr val="tx1">
                    <a:lumMod val="75000"/>
                    <a:lumOff val="25000"/>
                  </a:schemeClr>
                </a:solidFill>
              </a:rPr>
              <a:t>sức</a:t>
            </a:r>
            <a:r>
              <a:rPr lang="en-US" altLang="en-US" sz="2400" dirty="0">
                <a:solidFill>
                  <a:schemeClr val="tx1">
                    <a:lumMod val="75000"/>
                    <a:lumOff val="25000"/>
                  </a:schemeClr>
                </a:solidFill>
              </a:rPr>
              <a:t>, </a:t>
            </a:r>
            <a:r>
              <a:rPr lang="en-US" altLang="en-US" sz="2400" dirty="0" err="1">
                <a:solidFill>
                  <a:schemeClr val="tx1">
                    <a:lumMod val="75000"/>
                    <a:lumOff val="25000"/>
                  </a:schemeClr>
                </a:solidFill>
              </a:rPr>
              <a:t>có</a:t>
            </a:r>
            <a:r>
              <a:rPr lang="en-US" altLang="en-US" sz="2400" dirty="0">
                <a:solidFill>
                  <a:schemeClr val="tx1">
                    <a:lumMod val="75000"/>
                    <a:lumOff val="25000"/>
                  </a:schemeClr>
                </a:solidFill>
              </a:rPr>
              <a:t> </a:t>
            </a:r>
            <a:r>
              <a:rPr lang="en-US" altLang="en-US" sz="2400" dirty="0" err="1">
                <a:solidFill>
                  <a:schemeClr val="tx1">
                    <a:lumMod val="75000"/>
                    <a:lumOff val="25000"/>
                  </a:schemeClr>
                </a:solidFill>
              </a:rPr>
              <a:t>thể</a:t>
            </a:r>
            <a:r>
              <a:rPr lang="en-US" altLang="en-US" sz="2400" dirty="0">
                <a:solidFill>
                  <a:schemeClr val="tx1">
                    <a:lumMod val="75000"/>
                    <a:lumOff val="25000"/>
                  </a:schemeClr>
                </a:solidFill>
              </a:rPr>
              <a:t> </a:t>
            </a:r>
            <a:r>
              <a:rPr lang="en-US" altLang="en-US" sz="2400" dirty="0" err="1">
                <a:solidFill>
                  <a:schemeClr val="tx1">
                    <a:lumMod val="75000"/>
                    <a:lumOff val="25000"/>
                  </a:schemeClr>
                </a:solidFill>
              </a:rPr>
              <a:t>đạt</a:t>
            </a:r>
            <a:r>
              <a:rPr lang="en-US" altLang="en-US" sz="2400" dirty="0">
                <a:solidFill>
                  <a:schemeClr val="tx1">
                    <a:lumMod val="75000"/>
                    <a:lumOff val="25000"/>
                  </a:schemeClr>
                </a:solidFill>
              </a:rPr>
              <a:t> </a:t>
            </a:r>
            <a:r>
              <a:rPr lang="en-US" altLang="en-US" sz="2400" dirty="0" err="1">
                <a:solidFill>
                  <a:schemeClr val="tx1">
                    <a:lumMod val="75000"/>
                    <a:lumOff val="25000"/>
                  </a:schemeClr>
                </a:solidFill>
              </a:rPr>
              <a:t>được</a:t>
            </a:r>
            <a:endParaRPr lang="en-US" altLang="en-US" sz="2400" dirty="0">
              <a:solidFill>
                <a:schemeClr val="tx1">
                  <a:lumMod val="75000"/>
                  <a:lumOff val="25000"/>
                </a:schemeClr>
              </a:solidFill>
            </a:endParaRPr>
          </a:p>
          <a:p>
            <a:pPr lvl="1" fontAlgn="auto">
              <a:lnSpc>
                <a:spcPct val="135000"/>
              </a:lnSpc>
              <a:spcBef>
                <a:spcPts val="0"/>
              </a:spcBef>
              <a:spcAft>
                <a:spcPts val="0"/>
              </a:spcAft>
              <a:buFont typeface="Wingdings 3" charset="2"/>
              <a:buNone/>
              <a:defRPr/>
            </a:pPr>
            <a:r>
              <a:rPr lang="en-US" altLang="en-US" sz="2400" b="1" dirty="0" err="1">
                <a:solidFill>
                  <a:srgbClr val="FF0000"/>
                </a:solidFill>
                <a:effectLst>
                  <a:outerShdw blurRad="38100" dist="38100" dir="2700000" algn="tl">
                    <a:srgbClr val="C0C0C0"/>
                  </a:outerShdw>
                </a:effectLst>
              </a:rPr>
              <a:t>R</a:t>
            </a:r>
            <a:r>
              <a:rPr lang="en-US" altLang="en-US" sz="2400" dirty="0" err="1">
                <a:solidFill>
                  <a:schemeClr val="tx1">
                    <a:lumMod val="75000"/>
                    <a:lumOff val="25000"/>
                  </a:schemeClr>
                </a:solidFill>
              </a:rPr>
              <a:t>ealistics</a:t>
            </a:r>
            <a:r>
              <a:rPr lang="en-US" altLang="en-US" sz="2400" dirty="0">
                <a:solidFill>
                  <a:schemeClr val="tx1">
                    <a:lumMod val="75000"/>
                    <a:lumOff val="25000"/>
                  </a:schemeClr>
                </a:solidFill>
              </a:rPr>
              <a:t>    -  </a:t>
            </a:r>
            <a:r>
              <a:rPr lang="en-US" altLang="en-US" sz="2400" dirty="0" err="1">
                <a:solidFill>
                  <a:schemeClr val="tx1">
                    <a:lumMod val="75000"/>
                    <a:lumOff val="25000"/>
                  </a:schemeClr>
                </a:solidFill>
              </a:rPr>
              <a:t>thực</a:t>
            </a:r>
            <a:r>
              <a:rPr lang="en-US" altLang="en-US" sz="2400" dirty="0">
                <a:solidFill>
                  <a:schemeClr val="tx1">
                    <a:lumMod val="75000"/>
                    <a:lumOff val="25000"/>
                  </a:schemeClr>
                </a:solidFill>
              </a:rPr>
              <a:t> </a:t>
            </a:r>
            <a:r>
              <a:rPr lang="en-US" altLang="en-US" sz="2400" dirty="0" err="1">
                <a:solidFill>
                  <a:schemeClr val="tx1">
                    <a:lumMod val="75000"/>
                    <a:lumOff val="25000"/>
                  </a:schemeClr>
                </a:solidFill>
              </a:rPr>
              <a:t>tế</a:t>
            </a:r>
            <a:endParaRPr lang="en-US" altLang="en-US" sz="2400" dirty="0">
              <a:solidFill>
                <a:schemeClr val="tx1">
                  <a:lumMod val="75000"/>
                  <a:lumOff val="25000"/>
                </a:schemeClr>
              </a:solidFill>
            </a:endParaRPr>
          </a:p>
          <a:p>
            <a:pPr lvl="1" fontAlgn="auto">
              <a:lnSpc>
                <a:spcPct val="135000"/>
              </a:lnSpc>
              <a:spcBef>
                <a:spcPts val="0"/>
              </a:spcBef>
              <a:spcAft>
                <a:spcPts val="0"/>
              </a:spcAft>
              <a:buFont typeface="Wingdings 3" charset="2"/>
              <a:buNone/>
              <a:defRPr/>
            </a:pPr>
            <a:r>
              <a:rPr lang="en-US" altLang="en-US" sz="2400" b="1" dirty="0" err="1">
                <a:solidFill>
                  <a:srgbClr val="FF0000"/>
                </a:solidFill>
                <a:effectLst>
                  <a:outerShdw blurRad="38100" dist="38100" dir="2700000" algn="tl">
                    <a:srgbClr val="C0C0C0"/>
                  </a:outerShdw>
                </a:effectLst>
              </a:rPr>
              <a:t>T</a:t>
            </a:r>
            <a:r>
              <a:rPr lang="en-US" altLang="en-US" sz="2400" dirty="0" err="1">
                <a:solidFill>
                  <a:schemeClr val="tx1">
                    <a:lumMod val="75000"/>
                    <a:lumOff val="25000"/>
                  </a:schemeClr>
                </a:solidFill>
              </a:rPr>
              <a:t>imebound</a:t>
            </a:r>
            <a:r>
              <a:rPr lang="en-US" altLang="en-US" sz="2400" dirty="0">
                <a:solidFill>
                  <a:schemeClr val="tx1">
                    <a:lumMod val="75000"/>
                    <a:lumOff val="25000"/>
                  </a:schemeClr>
                </a:solidFill>
              </a:rPr>
              <a:t> -  </a:t>
            </a:r>
            <a:r>
              <a:rPr lang="en-US" altLang="en-US" sz="2400" dirty="0" err="1">
                <a:solidFill>
                  <a:schemeClr val="tx1">
                    <a:lumMod val="75000"/>
                    <a:lumOff val="25000"/>
                  </a:schemeClr>
                </a:solidFill>
              </a:rPr>
              <a:t>có</a:t>
            </a:r>
            <a:r>
              <a:rPr lang="en-US" altLang="en-US" sz="2400" dirty="0">
                <a:solidFill>
                  <a:schemeClr val="tx1">
                    <a:lumMod val="75000"/>
                    <a:lumOff val="25000"/>
                  </a:schemeClr>
                </a:solidFill>
              </a:rPr>
              <a:t> </a:t>
            </a:r>
            <a:r>
              <a:rPr lang="en-US" altLang="en-US" sz="2400" dirty="0" err="1">
                <a:solidFill>
                  <a:schemeClr val="tx1">
                    <a:lumMod val="75000"/>
                    <a:lumOff val="25000"/>
                  </a:schemeClr>
                </a:solidFill>
              </a:rPr>
              <a:t>thời</a:t>
            </a:r>
            <a:r>
              <a:rPr lang="en-US" altLang="en-US" sz="2400" dirty="0">
                <a:solidFill>
                  <a:schemeClr val="tx1">
                    <a:lumMod val="75000"/>
                    <a:lumOff val="25000"/>
                  </a:schemeClr>
                </a:solidFill>
              </a:rPr>
              <a:t> </a:t>
            </a:r>
            <a:r>
              <a:rPr lang="en-US" altLang="en-US" sz="2400" dirty="0" err="1">
                <a:solidFill>
                  <a:schemeClr val="tx1">
                    <a:lumMod val="75000"/>
                    <a:lumOff val="25000"/>
                  </a:schemeClr>
                </a:solidFill>
              </a:rPr>
              <a:t>hạn</a:t>
            </a:r>
            <a:r>
              <a:rPr lang="en-US" altLang="en-US" sz="2400" dirty="0">
                <a:solidFill>
                  <a:schemeClr val="tx1">
                    <a:lumMod val="75000"/>
                    <a:lumOff val="25000"/>
                  </a:schemeClr>
                </a:solidFill>
              </a:rPr>
              <a:t>.</a:t>
            </a:r>
            <a:endParaRPr lang="en-US" sz="2400" dirty="0">
              <a:solidFill>
                <a:srgbClr val="0000FF"/>
              </a:solidFill>
            </a:endParaRPr>
          </a:p>
        </p:txBody>
      </p:sp>
      <p:sp>
        <p:nvSpPr>
          <p:cNvPr id="4" name="Date Placeholder 3"/>
          <p:cNvSpPr>
            <a:spLocks noGrp="1"/>
          </p:cNvSpPr>
          <p:nvPr>
            <p:ph type="dt" sz="half" idx="10"/>
          </p:nvPr>
        </p:nvSpPr>
        <p:spPr/>
        <p:txBody>
          <a:bodyPr/>
          <a:lstStyle/>
          <a:p>
            <a:fld id="{3E5A2C2F-7156-494D-85E4-E6153DFF763E}" type="datetime1">
              <a:rPr lang="vi-VN" smtClean="0"/>
              <a:t>09/09/2015</a:t>
            </a:fld>
            <a:endParaRPr lang="en-US"/>
          </a:p>
        </p:txBody>
      </p:sp>
      <p:sp>
        <p:nvSpPr>
          <p:cNvPr id="5" name="Footer Placeholder 4"/>
          <p:cNvSpPr>
            <a:spLocks noGrp="1"/>
          </p:cNvSpPr>
          <p:nvPr>
            <p:ph type="ftr" sz="quarter" idx="11"/>
          </p:nvPr>
        </p:nvSpPr>
        <p:spPr/>
        <p:txBody>
          <a:bodyPr/>
          <a:lstStyle/>
          <a:p>
            <a:r>
              <a:rPr lang="en-US" smtClean="0"/>
              <a:t>BVĐK Thị Xã Ngã Năm, Sóc Trăng</a:t>
            </a:r>
            <a:endParaRPr lang="en-US"/>
          </a:p>
        </p:txBody>
      </p:sp>
      <p:sp>
        <p:nvSpPr>
          <p:cNvPr id="6" name="Slide Number Placeholder 5"/>
          <p:cNvSpPr>
            <a:spLocks noGrp="1"/>
          </p:cNvSpPr>
          <p:nvPr>
            <p:ph type="sldNum" sz="quarter" idx="12"/>
          </p:nvPr>
        </p:nvSpPr>
        <p:spPr/>
        <p:txBody>
          <a:bodyPr/>
          <a:lstStyle/>
          <a:p>
            <a:fld id="{EF7AB561-25D8-4196-851B-64F78140E994}" type="slidenum">
              <a:rPr lang="en-US" smtClean="0"/>
              <a:t>10</a:t>
            </a:fld>
            <a:endParaRPr lang="en-US"/>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0734" y="86156"/>
            <a:ext cx="1026199" cy="893852"/>
          </a:xfrm>
          <a:prstGeom prst="rect">
            <a:avLst/>
          </a:prstGeom>
        </p:spPr>
      </p:pic>
    </p:spTree>
    <p:extLst>
      <p:ext uri="{BB962C8B-B14F-4D97-AF65-F5344CB8AC3E}">
        <p14:creationId xmlns:p14="http://schemas.microsoft.com/office/powerpoint/2010/main" val="393264614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677863" y="609600"/>
            <a:ext cx="8596312" cy="762000"/>
          </a:xfrm>
        </p:spPr>
        <p:txBody>
          <a:bodyPr/>
          <a:lstStyle/>
          <a:p>
            <a:pPr algn="ctr"/>
            <a:r>
              <a:rPr lang="en-US" altLang="en-US" sz="3200" b="1" smtClean="0">
                <a:solidFill>
                  <a:srgbClr val="FF0000"/>
                </a:solidFill>
              </a:rPr>
              <a:t>P2</a:t>
            </a:r>
            <a:r>
              <a:rPr lang="en-US" altLang="en-US" sz="3200" b="1" smtClean="0"/>
              <a:t>: </a:t>
            </a:r>
            <a:r>
              <a:rPr lang="en-US" altLang="en-US" sz="3200" b="1" smtClean="0">
                <a:solidFill>
                  <a:srgbClr val="0000FF"/>
                </a:solidFill>
              </a:rPr>
              <a:t>Xác định nguyên nhân vấn đề</a:t>
            </a:r>
          </a:p>
        </p:txBody>
      </p:sp>
      <p:sp>
        <p:nvSpPr>
          <p:cNvPr id="27651" name="Rectangle 3"/>
          <p:cNvSpPr>
            <a:spLocks noGrp="1" noChangeArrowheads="1"/>
          </p:cNvSpPr>
          <p:nvPr>
            <p:ph idx="1"/>
          </p:nvPr>
        </p:nvSpPr>
        <p:spPr>
          <a:xfrm>
            <a:off x="711200" y="1600200"/>
            <a:ext cx="8597900" cy="4267200"/>
          </a:xfrm>
        </p:spPr>
        <p:txBody>
          <a:bodyPr>
            <a:normAutofit/>
          </a:bodyPr>
          <a:lstStyle/>
          <a:p>
            <a:pPr marL="552450" indent="-552450">
              <a:lnSpc>
                <a:spcPct val="80000"/>
              </a:lnSpc>
              <a:buFont typeface="Wingdings 3" panose="05040102010807070707" pitchFamily="18" charset="2"/>
              <a:buNone/>
            </a:pPr>
            <a:r>
              <a:rPr lang="en-US" altLang="en-US" sz="2400" smtClean="0">
                <a:solidFill>
                  <a:srgbClr val="FF0000"/>
                </a:solidFill>
              </a:rPr>
              <a:t>Mục tiêu là:</a:t>
            </a:r>
          </a:p>
          <a:p>
            <a:pPr marL="552450" indent="-552450">
              <a:lnSpc>
                <a:spcPct val="80000"/>
              </a:lnSpc>
              <a:buFont typeface="Wingdings" panose="05000000000000000000" pitchFamily="2" charset="2"/>
              <a:buAutoNum type="arabicPeriod"/>
            </a:pPr>
            <a:r>
              <a:rPr lang="en-US" altLang="en-US" sz="2400" smtClean="0">
                <a:solidFill>
                  <a:srgbClr val="0033CC"/>
                </a:solidFill>
              </a:rPr>
              <a:t>Làm rõ tại sao quy trình hay hệ thống gây ra những vấn đề trên</a:t>
            </a:r>
          </a:p>
          <a:p>
            <a:pPr marL="552450" indent="-552450">
              <a:lnSpc>
                <a:spcPct val="80000"/>
              </a:lnSpc>
              <a:buFont typeface="Wingdings" panose="05000000000000000000" pitchFamily="2" charset="2"/>
              <a:buAutoNum type="arabicPeriod"/>
            </a:pPr>
            <a:r>
              <a:rPr lang="en-US" altLang="en-US" sz="2400" smtClean="0">
                <a:solidFill>
                  <a:srgbClr val="0033CC"/>
                </a:solidFill>
              </a:rPr>
              <a:t>Đo lường hoạt động quy trình hay hệ thống tạo ra vấn đề đó </a:t>
            </a:r>
            <a:r>
              <a:rPr lang="en-US" altLang="en-US" sz="4000" smtClean="0">
                <a:solidFill>
                  <a:srgbClr val="FF0000"/>
                </a:solidFill>
                <a:sym typeface="Wingdings" panose="05000000000000000000" pitchFamily="2" charset="2"/>
              </a:rPr>
              <a:t></a:t>
            </a:r>
            <a:r>
              <a:rPr lang="en-US" altLang="en-US" sz="4000" smtClean="0">
                <a:solidFill>
                  <a:srgbClr val="0033CC"/>
                </a:solidFill>
              </a:rPr>
              <a:t> </a:t>
            </a:r>
            <a:r>
              <a:rPr lang="en-US" altLang="en-US" sz="2400" smtClean="0">
                <a:solidFill>
                  <a:srgbClr val="0033CC"/>
                </a:solidFill>
              </a:rPr>
              <a:t>xác định mục tiêu cụ thể và rõ ràng hơn, làm cơ sở đánh giá kết quả (các giải pháp và cải tiến)</a:t>
            </a:r>
          </a:p>
          <a:p>
            <a:pPr marL="552450" indent="-552450">
              <a:lnSpc>
                <a:spcPct val="80000"/>
              </a:lnSpc>
              <a:buFont typeface="Wingdings" panose="05000000000000000000" pitchFamily="2" charset="2"/>
              <a:buAutoNum type="arabicPeriod"/>
            </a:pPr>
            <a:r>
              <a:rPr lang="en-US" altLang="en-US" sz="2400" smtClean="0">
                <a:solidFill>
                  <a:srgbClr val="0033CC"/>
                </a:solidFill>
              </a:rPr>
              <a:t>Có thể sử dụng bộ câu hỏi</a:t>
            </a:r>
          </a:p>
          <a:p>
            <a:pPr marL="933450" lvl="1" indent="-476250">
              <a:lnSpc>
                <a:spcPct val="80000"/>
              </a:lnSpc>
              <a:buFont typeface="Wingdings" panose="05000000000000000000" pitchFamily="2" charset="2"/>
              <a:buChar char="o"/>
            </a:pPr>
            <a:r>
              <a:rPr lang="en-US" altLang="en-US" sz="2400" smtClean="0">
                <a:solidFill>
                  <a:srgbClr val="0033CC"/>
                </a:solidFill>
              </a:rPr>
              <a:t>Khi nào vấn đề xuất hiện?</a:t>
            </a:r>
          </a:p>
          <a:p>
            <a:pPr marL="933450" lvl="1" indent="-476250">
              <a:lnSpc>
                <a:spcPct val="80000"/>
              </a:lnSpc>
              <a:buFont typeface="Wingdings" panose="05000000000000000000" pitchFamily="2" charset="2"/>
              <a:buChar char="o"/>
            </a:pPr>
            <a:r>
              <a:rPr lang="en-US" altLang="en-US" sz="2400" smtClean="0">
                <a:solidFill>
                  <a:srgbClr val="0033CC"/>
                </a:solidFill>
              </a:rPr>
              <a:t>Điều gì xảy ra khi vấn đề xuất hiện?</a:t>
            </a:r>
          </a:p>
          <a:p>
            <a:pPr marL="933450" lvl="1" indent="-476250">
              <a:lnSpc>
                <a:spcPct val="80000"/>
              </a:lnSpc>
              <a:buFont typeface="Wingdings" panose="05000000000000000000" pitchFamily="2" charset="2"/>
              <a:buChar char="o"/>
            </a:pPr>
            <a:r>
              <a:rPr lang="en-US" altLang="en-US" sz="2400" smtClean="0">
                <a:solidFill>
                  <a:srgbClr val="0033CC"/>
                </a:solidFill>
              </a:rPr>
              <a:t>Tại sao vấn đề xuất hiện?</a:t>
            </a:r>
          </a:p>
          <a:p>
            <a:pPr marL="933450" lvl="1" indent="-476250">
              <a:lnSpc>
                <a:spcPct val="80000"/>
              </a:lnSpc>
              <a:buFont typeface="Wingdings" panose="05000000000000000000" pitchFamily="2" charset="2"/>
              <a:buChar char="o"/>
            </a:pPr>
            <a:r>
              <a:rPr lang="en-US" altLang="en-US" sz="2400" smtClean="0">
                <a:solidFill>
                  <a:srgbClr val="0033CC"/>
                </a:solidFill>
              </a:rPr>
              <a:t>Ai là người có liên quan bị ảnh hưởng?</a:t>
            </a:r>
          </a:p>
        </p:txBody>
      </p:sp>
      <p:sp>
        <p:nvSpPr>
          <p:cNvPr id="4" name="Date Placeholder 3"/>
          <p:cNvSpPr>
            <a:spLocks noGrp="1"/>
          </p:cNvSpPr>
          <p:nvPr>
            <p:ph type="dt" sz="half" idx="10"/>
          </p:nvPr>
        </p:nvSpPr>
        <p:spPr/>
        <p:txBody>
          <a:bodyPr/>
          <a:lstStyle/>
          <a:p>
            <a:fld id="{4A302859-D25F-4099-825C-C920CE95963C}" type="datetime1">
              <a:rPr lang="vi-VN" smtClean="0"/>
              <a:t>09/09/2015</a:t>
            </a:fld>
            <a:endParaRPr lang="en-US"/>
          </a:p>
        </p:txBody>
      </p:sp>
      <p:sp>
        <p:nvSpPr>
          <p:cNvPr id="5" name="Footer Placeholder 4"/>
          <p:cNvSpPr>
            <a:spLocks noGrp="1"/>
          </p:cNvSpPr>
          <p:nvPr>
            <p:ph type="ftr" sz="quarter" idx="11"/>
          </p:nvPr>
        </p:nvSpPr>
        <p:spPr/>
        <p:txBody>
          <a:bodyPr/>
          <a:lstStyle/>
          <a:p>
            <a:r>
              <a:rPr lang="en-US" smtClean="0"/>
              <a:t>BVĐK Thị Xã Ngã Năm, Sóc Trăng</a:t>
            </a:r>
            <a:endParaRPr lang="en-US"/>
          </a:p>
        </p:txBody>
      </p:sp>
      <p:sp>
        <p:nvSpPr>
          <p:cNvPr id="6" name="Slide Number Placeholder 5"/>
          <p:cNvSpPr>
            <a:spLocks noGrp="1"/>
          </p:cNvSpPr>
          <p:nvPr>
            <p:ph type="sldNum" sz="quarter" idx="12"/>
          </p:nvPr>
        </p:nvSpPr>
        <p:spPr/>
        <p:txBody>
          <a:bodyPr/>
          <a:lstStyle/>
          <a:p>
            <a:fld id="{EF7AB561-25D8-4196-851B-64F78140E994}" type="slidenum">
              <a:rPr lang="en-US" smtClean="0"/>
              <a:t>11</a:t>
            </a:fld>
            <a:endParaRPr lang="en-US"/>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0734" y="86156"/>
            <a:ext cx="1026199" cy="893852"/>
          </a:xfrm>
          <a:prstGeom prst="rect">
            <a:avLst/>
          </a:prstGeom>
        </p:spPr>
      </p:pic>
    </p:spTree>
    <p:extLst>
      <p:ext uri="{BB962C8B-B14F-4D97-AF65-F5344CB8AC3E}">
        <p14:creationId xmlns:p14="http://schemas.microsoft.com/office/powerpoint/2010/main" val="215809696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677334" y="609600"/>
            <a:ext cx="8596668" cy="778538"/>
          </a:xfrm>
        </p:spPr>
        <p:txBody>
          <a:bodyPr/>
          <a:lstStyle/>
          <a:p>
            <a:pPr algn="ctr"/>
            <a:r>
              <a:rPr lang="en-US" altLang="en-US" sz="3200" b="1" smtClean="0">
                <a:solidFill>
                  <a:srgbClr val="FF0000"/>
                </a:solidFill>
              </a:rPr>
              <a:t>P2</a:t>
            </a:r>
            <a:r>
              <a:rPr lang="en-US" altLang="en-US" sz="3200" b="1" smtClean="0"/>
              <a:t>: </a:t>
            </a:r>
            <a:r>
              <a:rPr lang="en-US" altLang="en-US" sz="3200" b="1" smtClean="0">
                <a:solidFill>
                  <a:srgbClr val="0000FF"/>
                </a:solidFill>
              </a:rPr>
              <a:t>Xác định nguyên nhân</a:t>
            </a:r>
          </a:p>
        </p:txBody>
      </p:sp>
      <p:sp>
        <p:nvSpPr>
          <p:cNvPr id="29699" name="Rectangle 3"/>
          <p:cNvSpPr>
            <a:spLocks noGrp="1" noChangeArrowheads="1"/>
          </p:cNvSpPr>
          <p:nvPr>
            <p:ph idx="1"/>
          </p:nvPr>
        </p:nvSpPr>
        <p:spPr>
          <a:xfrm>
            <a:off x="677863" y="1752600"/>
            <a:ext cx="8596312" cy="4289425"/>
          </a:xfrm>
        </p:spPr>
        <p:txBody>
          <a:bodyPr/>
          <a:lstStyle/>
          <a:p>
            <a:pPr>
              <a:lnSpc>
                <a:spcPct val="80000"/>
              </a:lnSpc>
              <a:spcBef>
                <a:spcPts val="1200"/>
              </a:spcBef>
              <a:buFont typeface="Wingdings" panose="05000000000000000000" pitchFamily="2" charset="2"/>
              <a:buNone/>
            </a:pPr>
            <a:r>
              <a:rPr lang="en-US" altLang="en-US" sz="2400" smtClean="0">
                <a:solidFill>
                  <a:srgbClr val="0033CC"/>
                </a:solidFill>
              </a:rPr>
              <a:t>4. Cần xác định rõ khách hàng bên trong (NV bệnh viện) và bên ngoài (NB và thân nhân, BHYT, nhà tài trợ…) có liên quan, sự tham gia của họ vào quy trình, nhu cầu và quan điểm của họ về vấn đề. </a:t>
            </a:r>
          </a:p>
          <a:p>
            <a:pPr>
              <a:lnSpc>
                <a:spcPct val="80000"/>
              </a:lnSpc>
              <a:spcBef>
                <a:spcPts val="1200"/>
              </a:spcBef>
              <a:buFont typeface="Wingdings" panose="05000000000000000000" pitchFamily="2" charset="2"/>
              <a:buNone/>
            </a:pPr>
            <a:r>
              <a:rPr lang="en-US" altLang="en-US" sz="2400" smtClean="0">
                <a:solidFill>
                  <a:srgbClr val="0033CC"/>
                </a:solidFill>
              </a:rPr>
              <a:t>	</a:t>
            </a:r>
            <a:r>
              <a:rPr lang="en-US" altLang="en-US" sz="2400" b="1" smtClean="0">
                <a:solidFill>
                  <a:srgbClr val="0033CC"/>
                </a:solidFill>
              </a:rPr>
              <a:t>* </a:t>
            </a:r>
            <a:r>
              <a:rPr lang="en-US" altLang="en-US" sz="2400" b="1" smtClean="0">
                <a:solidFill>
                  <a:srgbClr val="CC3300"/>
                </a:solidFill>
              </a:rPr>
              <a:t>Về nguồn dữ liệu</a:t>
            </a:r>
            <a:r>
              <a:rPr lang="en-US" altLang="en-US" sz="2400" smtClean="0">
                <a:solidFill>
                  <a:srgbClr val="0033CC"/>
                </a:solidFill>
              </a:rPr>
              <a:t> của phân tích vấn đề </a:t>
            </a:r>
            <a:r>
              <a:rPr lang="en-US" altLang="en-US" sz="2400" smtClean="0">
                <a:solidFill>
                  <a:srgbClr val="0033CC"/>
                </a:solidFill>
                <a:sym typeface="Wingdings" panose="05000000000000000000" pitchFamily="2" charset="2"/>
              </a:rPr>
              <a:t> giúp:</a:t>
            </a:r>
          </a:p>
          <a:p>
            <a:pPr>
              <a:lnSpc>
                <a:spcPct val="80000"/>
              </a:lnSpc>
              <a:spcBef>
                <a:spcPts val="1200"/>
              </a:spcBef>
            </a:pPr>
            <a:r>
              <a:rPr lang="en-US" altLang="en-US" sz="2400" smtClean="0">
                <a:solidFill>
                  <a:srgbClr val="0033CC"/>
                </a:solidFill>
              </a:rPr>
              <a:t>Biết rõ hơn về vấn đề</a:t>
            </a:r>
          </a:p>
          <a:p>
            <a:pPr>
              <a:lnSpc>
                <a:spcPct val="80000"/>
              </a:lnSpc>
              <a:spcBef>
                <a:spcPts val="1200"/>
              </a:spcBef>
            </a:pPr>
            <a:r>
              <a:rPr lang="en-US" altLang="en-US" sz="2400" smtClean="0">
                <a:solidFill>
                  <a:srgbClr val="0033CC"/>
                </a:solidFill>
              </a:rPr>
              <a:t>Cân nhắc sự cần thiết phải cải tiến và xác định cụ thể các mục tiêu cải tiến</a:t>
            </a:r>
          </a:p>
          <a:p>
            <a:pPr>
              <a:lnSpc>
                <a:spcPct val="80000"/>
              </a:lnSpc>
              <a:spcBef>
                <a:spcPts val="1200"/>
              </a:spcBef>
            </a:pPr>
            <a:r>
              <a:rPr lang="en-US" altLang="en-US" sz="2400" smtClean="0">
                <a:solidFill>
                  <a:srgbClr val="0033CC"/>
                </a:solidFill>
              </a:rPr>
              <a:t>Xác định những cơ hội có thể để thực hiện cải tiến</a:t>
            </a:r>
            <a:endParaRPr lang="en-US" altLang="en-US" sz="2500" smtClean="0">
              <a:solidFill>
                <a:srgbClr val="0033CC"/>
              </a:solidFill>
            </a:endParaRPr>
          </a:p>
        </p:txBody>
      </p:sp>
      <p:sp>
        <p:nvSpPr>
          <p:cNvPr id="4" name="Date Placeholder 3"/>
          <p:cNvSpPr>
            <a:spLocks noGrp="1"/>
          </p:cNvSpPr>
          <p:nvPr>
            <p:ph type="dt" sz="half" idx="10"/>
          </p:nvPr>
        </p:nvSpPr>
        <p:spPr/>
        <p:txBody>
          <a:bodyPr/>
          <a:lstStyle/>
          <a:p>
            <a:fld id="{6890CB80-2540-4871-9C87-BA4888DBD4DB}" type="datetime1">
              <a:rPr lang="vi-VN" smtClean="0"/>
              <a:t>09/09/2015</a:t>
            </a:fld>
            <a:endParaRPr lang="en-US"/>
          </a:p>
        </p:txBody>
      </p:sp>
      <p:sp>
        <p:nvSpPr>
          <p:cNvPr id="5" name="Footer Placeholder 4"/>
          <p:cNvSpPr>
            <a:spLocks noGrp="1"/>
          </p:cNvSpPr>
          <p:nvPr>
            <p:ph type="ftr" sz="quarter" idx="11"/>
          </p:nvPr>
        </p:nvSpPr>
        <p:spPr/>
        <p:txBody>
          <a:bodyPr/>
          <a:lstStyle/>
          <a:p>
            <a:r>
              <a:rPr lang="en-US" smtClean="0"/>
              <a:t>BVĐK Thị Xã Ngã Năm, Sóc Trăng</a:t>
            </a:r>
            <a:endParaRPr lang="en-US"/>
          </a:p>
        </p:txBody>
      </p:sp>
      <p:sp>
        <p:nvSpPr>
          <p:cNvPr id="6" name="Slide Number Placeholder 5"/>
          <p:cNvSpPr>
            <a:spLocks noGrp="1"/>
          </p:cNvSpPr>
          <p:nvPr>
            <p:ph type="sldNum" sz="quarter" idx="12"/>
          </p:nvPr>
        </p:nvSpPr>
        <p:spPr/>
        <p:txBody>
          <a:bodyPr/>
          <a:lstStyle/>
          <a:p>
            <a:fld id="{EF7AB561-25D8-4196-851B-64F78140E994}" type="slidenum">
              <a:rPr lang="en-US" smtClean="0"/>
              <a:t>12</a:t>
            </a:fld>
            <a:endParaRPr lang="en-US"/>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0734" y="86156"/>
            <a:ext cx="1026199" cy="893852"/>
          </a:xfrm>
          <a:prstGeom prst="rect">
            <a:avLst/>
          </a:prstGeom>
        </p:spPr>
      </p:pic>
    </p:spTree>
    <p:extLst>
      <p:ext uri="{BB962C8B-B14F-4D97-AF65-F5344CB8AC3E}">
        <p14:creationId xmlns:p14="http://schemas.microsoft.com/office/powerpoint/2010/main" val="235186026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1032932" y="609600"/>
            <a:ext cx="8241069" cy="1320800"/>
          </a:xfrm>
        </p:spPr>
        <p:txBody>
          <a:bodyPr/>
          <a:lstStyle/>
          <a:p>
            <a:pPr algn="ctr"/>
            <a:r>
              <a:rPr lang="en-US" altLang="en-US" b="1" smtClean="0">
                <a:solidFill>
                  <a:srgbClr val="FF0000"/>
                </a:solidFill>
              </a:rPr>
              <a:t>P</a:t>
            </a:r>
            <a:r>
              <a:rPr lang="en-US" altLang="en-US" sz="2300" b="1" smtClean="0">
                <a:solidFill>
                  <a:srgbClr val="FF0000"/>
                </a:solidFill>
              </a:rPr>
              <a:t>3</a:t>
            </a:r>
            <a:r>
              <a:rPr lang="en-US" altLang="en-US" b="1" smtClean="0">
                <a:solidFill>
                  <a:srgbClr val="FF0000"/>
                </a:solidFill>
              </a:rPr>
              <a:t>:</a:t>
            </a:r>
            <a:r>
              <a:rPr lang="en-US" altLang="en-US" b="1" smtClean="0"/>
              <a:t> </a:t>
            </a:r>
            <a:r>
              <a:rPr lang="en-US" altLang="en-US" sz="3200" b="1" smtClean="0">
                <a:solidFill>
                  <a:srgbClr val="0000FF"/>
                </a:solidFill>
              </a:rPr>
              <a:t>Xác định nguyên nhân chính, nguyên</a:t>
            </a:r>
            <a:r>
              <a:rPr lang="en-US" altLang="en-US" sz="3200" b="1" smtClean="0"/>
              <a:t> </a:t>
            </a:r>
            <a:r>
              <a:rPr lang="en-US" altLang="en-US" sz="3200" b="1" smtClean="0">
                <a:solidFill>
                  <a:srgbClr val="0000FF"/>
                </a:solidFill>
              </a:rPr>
              <a:t>nhân gốc rễ của vấn đề</a:t>
            </a:r>
          </a:p>
        </p:txBody>
      </p:sp>
      <p:sp>
        <p:nvSpPr>
          <p:cNvPr id="31747" name="Rectangle 3"/>
          <p:cNvSpPr>
            <a:spLocks noGrp="1" noChangeArrowheads="1"/>
          </p:cNvSpPr>
          <p:nvPr>
            <p:ph idx="1"/>
          </p:nvPr>
        </p:nvSpPr>
        <p:spPr/>
        <p:txBody>
          <a:bodyPr/>
          <a:lstStyle/>
          <a:p>
            <a:pPr>
              <a:lnSpc>
                <a:spcPct val="80000"/>
              </a:lnSpc>
            </a:pPr>
            <a:r>
              <a:rPr lang="en-US" altLang="en-US" sz="2000" smtClean="0">
                <a:solidFill>
                  <a:srgbClr val="0033CC"/>
                </a:solidFill>
              </a:rPr>
              <a:t>Làm rõ quy trình qua biểu đồ phân tích nguyên nhân – hậu quả</a:t>
            </a:r>
          </a:p>
          <a:p>
            <a:pPr>
              <a:lnSpc>
                <a:spcPct val="80000"/>
              </a:lnSpc>
            </a:pPr>
            <a:r>
              <a:rPr lang="en-US" altLang="en-US" sz="2000" smtClean="0">
                <a:solidFill>
                  <a:srgbClr val="0033CC"/>
                </a:solidFill>
              </a:rPr>
              <a:t>Kiểm tra lại dữ liệu: đáp ứng yêu cầu phân tích ng.nhân và nền tảng đánh giá kết quả</a:t>
            </a:r>
          </a:p>
          <a:p>
            <a:pPr>
              <a:lnSpc>
                <a:spcPct val="80000"/>
              </a:lnSpc>
            </a:pPr>
            <a:r>
              <a:rPr lang="en-US" altLang="en-US" sz="2000" smtClean="0">
                <a:solidFill>
                  <a:srgbClr val="0033CC"/>
                </a:solidFill>
              </a:rPr>
              <a:t>Thu thập thêm dữ liệu </a:t>
            </a:r>
            <a:r>
              <a:rPr lang="en-US" altLang="en-US" sz="2000" smtClean="0">
                <a:solidFill>
                  <a:srgbClr val="0033CC"/>
                </a:solidFill>
                <a:sym typeface="Wingdings" panose="05000000000000000000" pitchFamily="2" charset="2"/>
              </a:rPr>
              <a:t> đủ dữ liệu tìm nguyên nhân</a:t>
            </a:r>
          </a:p>
          <a:p>
            <a:pPr lvl="1">
              <a:lnSpc>
                <a:spcPct val="80000"/>
              </a:lnSpc>
            </a:pPr>
            <a:r>
              <a:rPr lang="en-US" altLang="en-US" sz="2000" smtClean="0">
                <a:solidFill>
                  <a:srgbClr val="0033CC"/>
                </a:solidFill>
              </a:rPr>
              <a:t>Có thể kiểm soát trực tiếp nguyên nhân và có tính kinh tế</a:t>
            </a:r>
          </a:p>
          <a:p>
            <a:pPr lvl="1">
              <a:lnSpc>
                <a:spcPct val="80000"/>
              </a:lnSpc>
            </a:pPr>
            <a:r>
              <a:rPr lang="en-US" altLang="en-US" sz="2000" smtClean="0">
                <a:solidFill>
                  <a:srgbClr val="0033CC"/>
                </a:solidFill>
              </a:rPr>
              <a:t>Một phần cố định của một vùng, một quy trình cải tiến</a:t>
            </a:r>
          </a:p>
          <a:p>
            <a:pPr lvl="1">
              <a:lnSpc>
                <a:spcPct val="80000"/>
              </a:lnSpc>
            </a:pPr>
            <a:r>
              <a:rPr lang="en-US" altLang="en-US" sz="2000" smtClean="0">
                <a:solidFill>
                  <a:srgbClr val="0033CC"/>
                </a:solidFill>
              </a:rPr>
              <a:t>Ng.nhân gốc được loại trừ, vấn đề sẽ giảm đi một cách rõ rệt</a:t>
            </a:r>
          </a:p>
          <a:p>
            <a:pPr lvl="1">
              <a:lnSpc>
                <a:spcPct val="80000"/>
              </a:lnSpc>
              <a:buFont typeface="Wingdings" panose="05000000000000000000" pitchFamily="2" charset="2"/>
              <a:buNone/>
            </a:pPr>
            <a:r>
              <a:rPr lang="en-US" altLang="en-US" sz="2000" smtClean="0">
                <a:solidFill>
                  <a:srgbClr val="0033CC"/>
                </a:solidFill>
              </a:rPr>
              <a:t>		Xem xét và điều chỉnh mục tiêu ban đầu (chọn chỉ số tốt để đánh giá hiệu quả cải tiến)</a:t>
            </a:r>
          </a:p>
        </p:txBody>
      </p:sp>
      <p:sp>
        <p:nvSpPr>
          <p:cNvPr id="31751" name="Line 5"/>
          <p:cNvSpPr>
            <a:spLocks noChangeShapeType="1"/>
          </p:cNvSpPr>
          <p:nvPr/>
        </p:nvSpPr>
        <p:spPr bwMode="auto">
          <a:xfrm>
            <a:off x="381000" y="4876800"/>
            <a:ext cx="838200" cy="0"/>
          </a:xfrm>
          <a:prstGeom prst="line">
            <a:avLst/>
          </a:prstGeom>
          <a:noFill/>
          <a:ln w="127000" cmpd="dbl">
            <a:solidFill>
              <a:srgbClr val="CC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 name="Date Placeholder 3"/>
          <p:cNvSpPr>
            <a:spLocks noGrp="1"/>
          </p:cNvSpPr>
          <p:nvPr>
            <p:ph type="dt" sz="half" idx="10"/>
          </p:nvPr>
        </p:nvSpPr>
        <p:spPr/>
        <p:txBody>
          <a:bodyPr/>
          <a:lstStyle/>
          <a:p>
            <a:fld id="{7A7F8AB4-A314-408E-B797-D315C8A2C098}" type="datetime1">
              <a:rPr lang="vi-VN" smtClean="0"/>
              <a:t>09/09/2015</a:t>
            </a:fld>
            <a:endParaRPr lang="en-US"/>
          </a:p>
        </p:txBody>
      </p:sp>
      <p:sp>
        <p:nvSpPr>
          <p:cNvPr id="5" name="Footer Placeholder 4"/>
          <p:cNvSpPr>
            <a:spLocks noGrp="1"/>
          </p:cNvSpPr>
          <p:nvPr>
            <p:ph type="ftr" sz="quarter" idx="11"/>
          </p:nvPr>
        </p:nvSpPr>
        <p:spPr/>
        <p:txBody>
          <a:bodyPr/>
          <a:lstStyle/>
          <a:p>
            <a:r>
              <a:rPr lang="en-US" smtClean="0"/>
              <a:t>BVĐK Thị Xã Ngã Năm, Sóc Trăng</a:t>
            </a:r>
            <a:endParaRPr lang="en-US"/>
          </a:p>
        </p:txBody>
      </p:sp>
      <p:sp>
        <p:nvSpPr>
          <p:cNvPr id="6" name="Slide Number Placeholder 5"/>
          <p:cNvSpPr>
            <a:spLocks noGrp="1"/>
          </p:cNvSpPr>
          <p:nvPr>
            <p:ph type="sldNum" sz="quarter" idx="12"/>
          </p:nvPr>
        </p:nvSpPr>
        <p:spPr/>
        <p:txBody>
          <a:bodyPr/>
          <a:lstStyle/>
          <a:p>
            <a:fld id="{EF7AB561-25D8-4196-851B-64F78140E994}" type="slidenum">
              <a:rPr lang="en-US" smtClean="0"/>
              <a:t>13</a:t>
            </a:fld>
            <a:endParaRPr lang="en-US"/>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0734" y="86156"/>
            <a:ext cx="1026199" cy="893852"/>
          </a:xfrm>
          <a:prstGeom prst="rect">
            <a:avLst/>
          </a:prstGeom>
        </p:spPr>
      </p:pic>
    </p:spTree>
    <p:extLst>
      <p:ext uri="{BB962C8B-B14F-4D97-AF65-F5344CB8AC3E}">
        <p14:creationId xmlns:p14="http://schemas.microsoft.com/office/powerpoint/2010/main" val="130329208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algn="ctr"/>
            <a:r>
              <a:rPr lang="en-US" altLang="en-US" smtClean="0">
                <a:solidFill>
                  <a:srgbClr val="FF0000"/>
                </a:solidFill>
              </a:rPr>
              <a:t>P</a:t>
            </a:r>
            <a:r>
              <a:rPr lang="en-US" altLang="en-US" sz="2300" smtClean="0">
                <a:solidFill>
                  <a:srgbClr val="FF0000"/>
                </a:solidFill>
              </a:rPr>
              <a:t>4</a:t>
            </a:r>
            <a:r>
              <a:rPr lang="en-US" altLang="en-US" smtClean="0"/>
              <a:t>: </a:t>
            </a:r>
            <a:r>
              <a:rPr lang="en-US" altLang="en-US" sz="3200" smtClean="0">
                <a:solidFill>
                  <a:srgbClr val="0000FF"/>
                </a:solidFill>
              </a:rPr>
              <a:t>Tìm, phát triển các giải pháp, lập kế hoạch hành động</a:t>
            </a:r>
          </a:p>
        </p:txBody>
      </p:sp>
      <p:sp>
        <p:nvSpPr>
          <p:cNvPr id="33795" name="Rectangle 3"/>
          <p:cNvSpPr>
            <a:spLocks noGrp="1" noChangeArrowheads="1"/>
          </p:cNvSpPr>
          <p:nvPr>
            <p:ph idx="1"/>
          </p:nvPr>
        </p:nvSpPr>
        <p:spPr/>
        <p:txBody>
          <a:bodyPr/>
          <a:lstStyle/>
          <a:p>
            <a:pPr marL="552450" indent="-552450">
              <a:lnSpc>
                <a:spcPct val="80000"/>
              </a:lnSpc>
              <a:buFont typeface="Wingdings" panose="05000000000000000000" pitchFamily="2" charset="2"/>
              <a:buAutoNum type="arabicPeriod"/>
            </a:pPr>
            <a:r>
              <a:rPr lang="en-US" altLang="en-US" sz="2400" smtClean="0">
                <a:solidFill>
                  <a:srgbClr val="0033CC"/>
                </a:solidFill>
              </a:rPr>
              <a:t>Tiếp cận nhóm </a:t>
            </a:r>
            <a:r>
              <a:rPr lang="en-US" altLang="en-US" sz="2400" smtClean="0">
                <a:solidFill>
                  <a:srgbClr val="FF0000"/>
                </a:solidFill>
              </a:rPr>
              <a:t>“xung kích</a:t>
            </a:r>
            <a:r>
              <a:rPr lang="en-US" altLang="en-US" sz="2400" smtClean="0">
                <a:solidFill>
                  <a:srgbClr val="0033CC"/>
                </a:solidFill>
              </a:rPr>
              <a:t>”: từ một chuỗi những thay đổi nhỏ qua thử nghiệm (thành công) </a:t>
            </a:r>
            <a:r>
              <a:rPr lang="en-US" altLang="en-US" sz="2400" smtClean="0">
                <a:solidFill>
                  <a:srgbClr val="0033CC"/>
                </a:solidFill>
                <a:sym typeface="Wingdings" panose="05000000000000000000" pitchFamily="2" charset="2"/>
              </a:rPr>
              <a:t></a:t>
            </a:r>
            <a:r>
              <a:rPr lang="en-US" altLang="en-US" sz="2400" smtClean="0">
                <a:solidFill>
                  <a:srgbClr val="0033CC"/>
                </a:solidFill>
              </a:rPr>
              <a:t>  áp dụng </a:t>
            </a:r>
          </a:p>
          <a:p>
            <a:pPr marL="552450" indent="-552450">
              <a:lnSpc>
                <a:spcPct val="80000"/>
              </a:lnSpc>
              <a:buFont typeface="Wingdings" panose="05000000000000000000" pitchFamily="2" charset="2"/>
              <a:buAutoNum type="arabicPeriod"/>
            </a:pPr>
            <a:endParaRPr lang="en-US" altLang="en-US" sz="2400" smtClean="0">
              <a:solidFill>
                <a:srgbClr val="0033CC"/>
              </a:solidFill>
            </a:endParaRPr>
          </a:p>
          <a:p>
            <a:pPr marL="552450" indent="-552450">
              <a:lnSpc>
                <a:spcPct val="80000"/>
              </a:lnSpc>
              <a:buFont typeface="Wingdings" panose="05000000000000000000" pitchFamily="2" charset="2"/>
              <a:buAutoNum type="arabicPeriod"/>
            </a:pPr>
            <a:r>
              <a:rPr lang="en-US" altLang="en-US" sz="2400" smtClean="0">
                <a:solidFill>
                  <a:srgbClr val="0033CC"/>
                </a:solidFill>
              </a:rPr>
              <a:t>Tiếp cận nhóm </a:t>
            </a:r>
            <a:r>
              <a:rPr lang="en-US" altLang="en-US" sz="2400" smtClean="0">
                <a:solidFill>
                  <a:srgbClr val="FF0000"/>
                </a:solidFill>
              </a:rPr>
              <a:t>“hệ thống”: </a:t>
            </a:r>
            <a:r>
              <a:rPr lang="en-US" altLang="en-US" sz="2400" smtClean="0">
                <a:solidFill>
                  <a:srgbClr val="0033CC"/>
                </a:solidFill>
              </a:rPr>
              <a:t>giải quyết được ng.nhân gốc, có tính nền tảng, mất nhiều thời gian, nhiều dữ liệu. </a:t>
            </a:r>
          </a:p>
          <a:p>
            <a:pPr marL="552450" indent="-552450">
              <a:lnSpc>
                <a:spcPct val="80000"/>
              </a:lnSpc>
              <a:buFont typeface="Wingdings" panose="05000000000000000000" pitchFamily="2" charset="2"/>
              <a:buAutoNum type="arabicPeriod"/>
            </a:pPr>
            <a:endParaRPr lang="en-US" altLang="en-US" sz="2400" smtClean="0">
              <a:solidFill>
                <a:srgbClr val="0033CC"/>
              </a:solidFill>
            </a:endParaRPr>
          </a:p>
          <a:p>
            <a:pPr marL="552450" indent="-552450">
              <a:lnSpc>
                <a:spcPct val="80000"/>
              </a:lnSpc>
              <a:buFont typeface="Wingdings" panose="05000000000000000000" pitchFamily="2" charset="2"/>
              <a:buAutoNum type="arabicPeriod"/>
            </a:pPr>
            <a:r>
              <a:rPr lang="en-US" altLang="en-US" sz="2400" smtClean="0">
                <a:solidFill>
                  <a:srgbClr val="0033CC"/>
                </a:solidFill>
              </a:rPr>
              <a:t>Tiếp cận </a:t>
            </a:r>
            <a:r>
              <a:rPr lang="en-US" altLang="en-US" sz="2400" smtClean="0">
                <a:solidFill>
                  <a:srgbClr val="FF0000"/>
                </a:solidFill>
              </a:rPr>
              <a:t>“Cải tiến quy trình”</a:t>
            </a:r>
            <a:r>
              <a:rPr lang="en-US" altLang="en-US" sz="2400" smtClean="0">
                <a:solidFill>
                  <a:srgbClr val="0033CC"/>
                </a:solidFill>
              </a:rPr>
              <a:t>: </a:t>
            </a:r>
            <a:r>
              <a:rPr lang="en-US" altLang="en-US" sz="2400" smtClean="0">
                <a:solidFill>
                  <a:srgbClr val="CC3300"/>
                </a:solidFill>
              </a:rPr>
              <a:t>1.</a:t>
            </a:r>
            <a:r>
              <a:rPr lang="en-US" altLang="en-US" sz="2400" smtClean="0">
                <a:solidFill>
                  <a:srgbClr val="0033CC"/>
                </a:solidFill>
              </a:rPr>
              <a:t>Công nghệ mới, </a:t>
            </a:r>
            <a:r>
              <a:rPr lang="en-US" altLang="en-US" sz="2400" smtClean="0">
                <a:solidFill>
                  <a:srgbClr val="CC3300"/>
                </a:solidFill>
              </a:rPr>
              <a:t>2.</a:t>
            </a:r>
            <a:r>
              <a:rPr lang="en-US" altLang="en-US" sz="2400" smtClean="0">
                <a:solidFill>
                  <a:srgbClr val="0033CC"/>
                </a:solidFill>
              </a:rPr>
              <a:t>Ý tưởng mới, </a:t>
            </a:r>
            <a:r>
              <a:rPr lang="en-US" altLang="en-US" sz="2400" smtClean="0">
                <a:solidFill>
                  <a:srgbClr val="CC3300"/>
                </a:solidFill>
              </a:rPr>
              <a:t>3.</a:t>
            </a:r>
            <a:r>
              <a:rPr lang="en-US" altLang="en-US" sz="2400" smtClean="0">
                <a:solidFill>
                  <a:srgbClr val="0033CC"/>
                </a:solidFill>
              </a:rPr>
              <a:t>Phương pháp logic, </a:t>
            </a:r>
            <a:r>
              <a:rPr lang="en-US" altLang="en-US" sz="2400" smtClean="0">
                <a:solidFill>
                  <a:srgbClr val="CC3300"/>
                </a:solidFill>
              </a:rPr>
              <a:t>4.</a:t>
            </a:r>
            <a:r>
              <a:rPr lang="en-US" altLang="en-US" sz="2400" smtClean="0">
                <a:solidFill>
                  <a:srgbClr val="0033CC"/>
                </a:solidFill>
              </a:rPr>
              <a:t>So sánh chuẩn</a:t>
            </a:r>
          </a:p>
        </p:txBody>
      </p:sp>
      <p:sp>
        <p:nvSpPr>
          <p:cNvPr id="4" name="Date Placeholder 3"/>
          <p:cNvSpPr>
            <a:spLocks noGrp="1"/>
          </p:cNvSpPr>
          <p:nvPr>
            <p:ph type="dt" sz="half" idx="10"/>
          </p:nvPr>
        </p:nvSpPr>
        <p:spPr/>
        <p:txBody>
          <a:bodyPr/>
          <a:lstStyle/>
          <a:p>
            <a:fld id="{0A5CBB52-180B-45BA-A058-8BADCB0C609C}" type="datetime1">
              <a:rPr lang="vi-VN" smtClean="0"/>
              <a:t>09/09/2015</a:t>
            </a:fld>
            <a:endParaRPr lang="en-US"/>
          </a:p>
        </p:txBody>
      </p:sp>
      <p:sp>
        <p:nvSpPr>
          <p:cNvPr id="5" name="Footer Placeholder 4"/>
          <p:cNvSpPr>
            <a:spLocks noGrp="1"/>
          </p:cNvSpPr>
          <p:nvPr>
            <p:ph type="ftr" sz="quarter" idx="11"/>
          </p:nvPr>
        </p:nvSpPr>
        <p:spPr/>
        <p:txBody>
          <a:bodyPr/>
          <a:lstStyle/>
          <a:p>
            <a:r>
              <a:rPr lang="en-US" smtClean="0"/>
              <a:t>BVĐK Thị Xã Ngã Năm, Sóc Trăng</a:t>
            </a:r>
            <a:endParaRPr lang="en-US"/>
          </a:p>
        </p:txBody>
      </p:sp>
      <p:sp>
        <p:nvSpPr>
          <p:cNvPr id="6" name="Slide Number Placeholder 5"/>
          <p:cNvSpPr>
            <a:spLocks noGrp="1"/>
          </p:cNvSpPr>
          <p:nvPr>
            <p:ph type="sldNum" sz="quarter" idx="12"/>
          </p:nvPr>
        </p:nvSpPr>
        <p:spPr/>
        <p:txBody>
          <a:bodyPr/>
          <a:lstStyle/>
          <a:p>
            <a:fld id="{EF7AB561-25D8-4196-851B-64F78140E994}" type="slidenum">
              <a:rPr lang="en-US" smtClean="0"/>
              <a:t>14</a:t>
            </a:fld>
            <a:endParaRPr lang="en-US"/>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0734" y="86156"/>
            <a:ext cx="1026199" cy="893852"/>
          </a:xfrm>
          <a:prstGeom prst="rect">
            <a:avLst/>
          </a:prstGeom>
        </p:spPr>
      </p:pic>
    </p:spTree>
    <p:extLst>
      <p:ext uri="{BB962C8B-B14F-4D97-AF65-F5344CB8AC3E}">
        <p14:creationId xmlns:p14="http://schemas.microsoft.com/office/powerpoint/2010/main" val="220241271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Rectangle 3"/>
          <p:cNvSpPr>
            <a:spLocks noChangeArrowheads="1"/>
          </p:cNvSpPr>
          <p:nvPr/>
        </p:nvSpPr>
        <p:spPr bwMode="auto">
          <a:xfrm>
            <a:off x="762000" y="1438275"/>
            <a:ext cx="76200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609600" indent="-6096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20000"/>
              </a:spcBef>
              <a:buClr>
                <a:schemeClr val="tx2"/>
              </a:buClr>
              <a:buSzPct val="70000"/>
              <a:buFont typeface="Wingdings" panose="05000000000000000000" pitchFamily="2" charset="2"/>
              <a:buNone/>
            </a:pPr>
            <a:r>
              <a:rPr lang="en-US" altLang="en-US" sz="2400" b="0">
                <a:solidFill>
                  <a:srgbClr val="000099"/>
                </a:solidFill>
                <a:latin typeface="Verdana" panose="020B0604030504040204" pitchFamily="34" charset="0"/>
                <a:cs typeface="Arial" panose="020B0604020202020204" pitchFamily="34" charset="0"/>
              </a:rPr>
              <a:t>	Khi gặp bất cứ vấn đề gì, chúng ta thường đặt ra các câu hỏi:</a:t>
            </a:r>
            <a:endParaRPr lang="en-US" altLang="en-US" sz="2400" b="0">
              <a:latin typeface="Verdana" panose="020B0604030504040204" pitchFamily="34" charset="0"/>
              <a:cs typeface="Arial" panose="020B0604020202020204" pitchFamily="34" charset="0"/>
            </a:endParaRPr>
          </a:p>
        </p:txBody>
      </p:sp>
      <p:pic>
        <p:nvPicPr>
          <p:cNvPr id="35843" name="Picture 6" descr="090308_5w1h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3884613"/>
            <a:ext cx="2476500" cy="247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4" name="Rectangle 7"/>
          <p:cNvSpPr>
            <a:spLocks noChangeArrowheads="1"/>
          </p:cNvSpPr>
          <p:nvPr/>
        </p:nvSpPr>
        <p:spPr bwMode="auto">
          <a:xfrm>
            <a:off x="2667000" y="2192338"/>
            <a:ext cx="3352800" cy="2522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lvl1pPr marL="552450" indent="-552450">
              <a:defRPr sz="2800" b="1">
                <a:solidFill>
                  <a:schemeClr val="tx1"/>
                </a:solidFill>
                <a:latin typeface="Times New Roman" panose="02020603050405020304" pitchFamily="18" charset="0"/>
              </a:defRPr>
            </a:lvl1pPr>
            <a:lvl2pPr marL="933450" indent="-476250">
              <a:defRPr sz="2800" b="1">
                <a:solidFill>
                  <a:schemeClr val="tx1"/>
                </a:solidFill>
                <a:latin typeface="Times New Roman" panose="02020603050405020304" pitchFamily="18" charset="0"/>
              </a:defRPr>
            </a:lvl2pPr>
            <a:lvl3pPr marL="1333500" indent="-419100">
              <a:defRPr sz="2800" b="1">
                <a:solidFill>
                  <a:schemeClr val="tx1"/>
                </a:solidFill>
                <a:latin typeface="Times New Roman" panose="02020603050405020304" pitchFamily="18" charset="0"/>
              </a:defRPr>
            </a:lvl3pPr>
            <a:lvl4pPr marL="1733550" indent="-361950">
              <a:defRPr sz="2800" b="1">
                <a:solidFill>
                  <a:schemeClr val="tx1"/>
                </a:solidFill>
                <a:latin typeface="Times New Roman" panose="02020603050405020304" pitchFamily="18" charset="0"/>
              </a:defRPr>
            </a:lvl4pPr>
            <a:lvl5pPr marL="2190750" indent="-361950">
              <a:defRPr sz="2800" b="1">
                <a:solidFill>
                  <a:schemeClr val="tx1"/>
                </a:solidFill>
                <a:latin typeface="Times New Roman" panose="02020603050405020304" pitchFamily="18" charset="0"/>
              </a:defRPr>
            </a:lvl5pPr>
            <a:lvl6pPr marL="2647950" indent="-361950" eaLnBrk="0" fontAlgn="base" hangingPunct="0">
              <a:spcBef>
                <a:spcPct val="0"/>
              </a:spcBef>
              <a:spcAft>
                <a:spcPct val="0"/>
              </a:spcAft>
              <a:defRPr sz="2800" b="1">
                <a:solidFill>
                  <a:schemeClr val="tx1"/>
                </a:solidFill>
                <a:latin typeface="Times New Roman" panose="02020603050405020304" pitchFamily="18" charset="0"/>
              </a:defRPr>
            </a:lvl6pPr>
            <a:lvl7pPr marL="3105150" indent="-361950" eaLnBrk="0" fontAlgn="base" hangingPunct="0">
              <a:spcBef>
                <a:spcPct val="0"/>
              </a:spcBef>
              <a:spcAft>
                <a:spcPct val="0"/>
              </a:spcAft>
              <a:defRPr sz="2800" b="1">
                <a:solidFill>
                  <a:schemeClr val="tx1"/>
                </a:solidFill>
                <a:latin typeface="Times New Roman" panose="02020603050405020304" pitchFamily="18" charset="0"/>
              </a:defRPr>
            </a:lvl7pPr>
            <a:lvl8pPr marL="3562350" indent="-361950" eaLnBrk="0" fontAlgn="base" hangingPunct="0">
              <a:spcBef>
                <a:spcPct val="0"/>
              </a:spcBef>
              <a:spcAft>
                <a:spcPct val="0"/>
              </a:spcAft>
              <a:defRPr sz="2800" b="1">
                <a:solidFill>
                  <a:schemeClr val="tx1"/>
                </a:solidFill>
                <a:latin typeface="Times New Roman" panose="02020603050405020304" pitchFamily="18" charset="0"/>
              </a:defRPr>
            </a:lvl8pPr>
            <a:lvl9pPr marL="4019550" indent="-361950" eaLnBrk="0" fontAlgn="base" hangingPunct="0">
              <a:spcBef>
                <a:spcPct val="0"/>
              </a:spcBef>
              <a:spcAft>
                <a:spcPct val="0"/>
              </a:spcAft>
              <a:defRPr sz="2800" b="1">
                <a:solidFill>
                  <a:schemeClr val="tx1"/>
                </a:solidFill>
                <a:latin typeface="Times New Roman" panose="02020603050405020304" pitchFamily="18" charset="0"/>
              </a:defRPr>
            </a:lvl9pPr>
          </a:lstStyle>
          <a:p>
            <a:pPr>
              <a:lnSpc>
                <a:spcPct val="150000"/>
              </a:lnSpc>
              <a:spcBef>
                <a:spcPct val="50000"/>
              </a:spcBef>
              <a:buSzPct val="70000"/>
              <a:buFontTx/>
              <a:buAutoNum type="arabicPeriod"/>
            </a:pPr>
            <a:r>
              <a:rPr lang="en-US" altLang="en-US" sz="2000">
                <a:latin typeface="Verdana" panose="020B0604030504040204" pitchFamily="34" charset="0"/>
                <a:cs typeface="Arial" panose="020B0604020202020204" pitchFamily="34" charset="0"/>
              </a:rPr>
              <a:t>What </a:t>
            </a:r>
            <a:r>
              <a:rPr lang="en-US" altLang="en-US" sz="2000" b="0">
                <a:solidFill>
                  <a:srgbClr val="000099"/>
                </a:solidFill>
                <a:latin typeface="Verdana" panose="020B0604030504040204" pitchFamily="34" charset="0"/>
                <a:cs typeface="Arial" panose="020B0604020202020204" pitchFamily="34" charset="0"/>
              </a:rPr>
              <a:t>Vấn đề là gì? </a:t>
            </a:r>
            <a:endParaRPr lang="en-US" altLang="en-US" sz="2000">
              <a:latin typeface="Verdana" panose="020B0604030504040204" pitchFamily="34" charset="0"/>
              <a:cs typeface="Arial" panose="020B0604020202020204" pitchFamily="34" charset="0"/>
            </a:endParaRPr>
          </a:p>
          <a:p>
            <a:pPr eaLnBrk="1" hangingPunct="1">
              <a:lnSpc>
                <a:spcPct val="150000"/>
              </a:lnSpc>
              <a:spcBef>
                <a:spcPct val="50000"/>
              </a:spcBef>
              <a:buSzPct val="70000"/>
              <a:buFontTx/>
              <a:buAutoNum type="arabicPeriod"/>
            </a:pPr>
            <a:r>
              <a:rPr lang="en-US" altLang="en-US" sz="2000" smtClean="0">
                <a:latin typeface="Verdana" panose="020B0604030504040204" pitchFamily="34" charset="0"/>
                <a:cs typeface="Arial" panose="020B0604020202020204" pitchFamily="34" charset="0"/>
              </a:rPr>
              <a:t>Why</a:t>
            </a:r>
            <a:r>
              <a:rPr lang="en-US" altLang="en-US" sz="2000" b="0" smtClean="0">
                <a:solidFill>
                  <a:srgbClr val="000099"/>
                </a:solidFill>
                <a:latin typeface="Verdana" panose="020B0604030504040204" pitchFamily="34" charset="0"/>
                <a:cs typeface="Arial" panose="020B0604020202020204" pitchFamily="34" charset="0"/>
              </a:rPr>
              <a:t> </a:t>
            </a:r>
            <a:r>
              <a:rPr lang="en-US" altLang="en-US" sz="2000" b="0">
                <a:solidFill>
                  <a:srgbClr val="000099"/>
                </a:solidFill>
                <a:latin typeface="Verdana" panose="020B0604030504040204" pitchFamily="34" charset="0"/>
                <a:cs typeface="Arial" panose="020B0604020202020204" pitchFamily="34" charset="0"/>
              </a:rPr>
              <a:t>Tại sao nảy sinh vấn đề?</a:t>
            </a:r>
            <a:endParaRPr lang="en-US" altLang="en-US" sz="2000">
              <a:latin typeface="Verdana" panose="020B0604030504040204" pitchFamily="34" charset="0"/>
              <a:cs typeface="Arial" panose="020B0604020202020204" pitchFamily="34" charset="0"/>
            </a:endParaRPr>
          </a:p>
          <a:p>
            <a:pPr eaLnBrk="1" hangingPunct="1">
              <a:lnSpc>
                <a:spcPct val="150000"/>
              </a:lnSpc>
              <a:spcBef>
                <a:spcPct val="50000"/>
              </a:spcBef>
              <a:buSzPct val="70000"/>
              <a:buFontTx/>
              <a:buAutoNum type="arabicPeriod"/>
            </a:pPr>
            <a:r>
              <a:rPr lang="en-US" altLang="en-US" sz="2000" smtClean="0">
                <a:latin typeface="Verdana" panose="020B0604030504040204" pitchFamily="34" charset="0"/>
                <a:cs typeface="Arial" panose="020B0604020202020204" pitchFamily="34" charset="0"/>
              </a:rPr>
              <a:t>Where </a:t>
            </a:r>
            <a:r>
              <a:rPr lang="en-US" altLang="en-US" sz="2000" b="0">
                <a:solidFill>
                  <a:srgbClr val="000099"/>
                </a:solidFill>
                <a:latin typeface="Verdana" panose="020B0604030504040204" pitchFamily="34" charset="0"/>
                <a:cs typeface="Arial" panose="020B0604020202020204" pitchFamily="34" charset="0"/>
              </a:rPr>
              <a:t>Nguyên nhân ở đâu?</a:t>
            </a:r>
            <a:endParaRPr lang="en-US" altLang="en-US" sz="2000">
              <a:latin typeface="Verdana" panose="020B0604030504040204" pitchFamily="34" charset="0"/>
              <a:cs typeface="Arial" panose="020B0604020202020204" pitchFamily="34" charset="0"/>
            </a:endParaRPr>
          </a:p>
          <a:p>
            <a:pPr eaLnBrk="1" hangingPunct="1">
              <a:lnSpc>
                <a:spcPct val="150000"/>
              </a:lnSpc>
              <a:spcBef>
                <a:spcPct val="50000"/>
              </a:spcBef>
              <a:buSzPct val="70000"/>
              <a:buFontTx/>
              <a:buAutoNum type="arabicPeriod"/>
            </a:pPr>
            <a:endParaRPr lang="en-US" altLang="en-US" sz="2000">
              <a:latin typeface="Verdana" panose="020B0604030504040204" pitchFamily="34" charset="0"/>
              <a:cs typeface="Arial" panose="020B0604020202020204" pitchFamily="34" charset="0"/>
            </a:endParaRPr>
          </a:p>
        </p:txBody>
      </p:sp>
      <p:sp>
        <p:nvSpPr>
          <p:cNvPr id="35845" name="Rectangle 8"/>
          <p:cNvSpPr>
            <a:spLocks noChangeArrowheads="1"/>
          </p:cNvSpPr>
          <p:nvPr/>
        </p:nvSpPr>
        <p:spPr bwMode="auto">
          <a:xfrm>
            <a:off x="6153149" y="2192338"/>
            <a:ext cx="3634317" cy="2622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533400" indent="-5334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50000"/>
              </a:lnSpc>
              <a:spcBef>
                <a:spcPct val="50000"/>
              </a:spcBef>
              <a:buSzPct val="70000"/>
              <a:buFontTx/>
              <a:buAutoNum type="arabicPeriod" startAt="4"/>
            </a:pPr>
            <a:r>
              <a:rPr lang="en-US" altLang="en-US" sz="2000" b="1">
                <a:latin typeface="Verdana" panose="020B0604030504040204" pitchFamily="34" charset="0"/>
                <a:cs typeface="Arial" panose="020B0604020202020204" pitchFamily="34" charset="0"/>
              </a:rPr>
              <a:t>When</a:t>
            </a:r>
            <a:r>
              <a:rPr lang="en-US" altLang="en-US" sz="2000">
                <a:latin typeface="Verdana" panose="020B0604030504040204" pitchFamily="34" charset="0"/>
                <a:cs typeface="Arial" panose="020B0604020202020204" pitchFamily="34" charset="0"/>
              </a:rPr>
              <a:t> </a:t>
            </a:r>
            <a:r>
              <a:rPr lang="en-US" altLang="en-US" sz="2000" b="0">
                <a:solidFill>
                  <a:srgbClr val="000099"/>
                </a:solidFill>
                <a:latin typeface="Verdana" panose="020B0604030504040204" pitchFamily="34" charset="0"/>
                <a:cs typeface="Arial" panose="020B0604020202020204" pitchFamily="34" charset="0"/>
              </a:rPr>
              <a:t>xảy ra khi </a:t>
            </a:r>
            <a:r>
              <a:rPr lang="en-US" altLang="en-US" sz="2000" b="0" smtClean="0">
                <a:solidFill>
                  <a:srgbClr val="000099"/>
                </a:solidFill>
                <a:latin typeface="Verdana" panose="020B0604030504040204" pitchFamily="34" charset="0"/>
                <a:cs typeface="Arial" panose="020B0604020202020204" pitchFamily="34" charset="0"/>
              </a:rPr>
              <a:t>nào?</a:t>
            </a:r>
            <a:endParaRPr lang="en-US" altLang="en-US" sz="2000" b="0">
              <a:solidFill>
                <a:srgbClr val="000099"/>
              </a:solidFill>
              <a:latin typeface="Verdana" panose="020B0604030504040204" pitchFamily="34" charset="0"/>
              <a:cs typeface="Arial" panose="020B0604020202020204" pitchFamily="34" charset="0"/>
            </a:endParaRPr>
          </a:p>
          <a:p>
            <a:pPr eaLnBrk="1" hangingPunct="1">
              <a:lnSpc>
                <a:spcPct val="150000"/>
              </a:lnSpc>
              <a:spcBef>
                <a:spcPct val="50000"/>
              </a:spcBef>
              <a:buSzPct val="70000"/>
              <a:buFontTx/>
              <a:buAutoNum type="arabicPeriod" startAt="4"/>
            </a:pPr>
            <a:r>
              <a:rPr lang="en-US" altLang="en-US" sz="2000" b="1">
                <a:latin typeface="Verdana" panose="020B0604030504040204" pitchFamily="34" charset="0"/>
                <a:cs typeface="Arial" panose="020B0604020202020204" pitchFamily="34" charset="0"/>
              </a:rPr>
              <a:t>Who</a:t>
            </a:r>
            <a:r>
              <a:rPr lang="en-US" altLang="en-US" sz="2000">
                <a:latin typeface="Verdana" panose="020B0604030504040204" pitchFamily="34" charset="0"/>
                <a:cs typeface="Arial" panose="020B0604020202020204" pitchFamily="34" charset="0"/>
              </a:rPr>
              <a:t> </a:t>
            </a:r>
            <a:r>
              <a:rPr lang="en-US" altLang="en-US" sz="2000" b="0">
                <a:solidFill>
                  <a:srgbClr val="000099"/>
                </a:solidFill>
                <a:latin typeface="Verdana" panose="020B0604030504040204" pitchFamily="34" charset="0"/>
                <a:cs typeface="Arial" panose="020B0604020202020204" pitchFamily="34" charset="0"/>
              </a:rPr>
              <a:t>Ai giải </a:t>
            </a:r>
            <a:r>
              <a:rPr lang="en-US" altLang="en-US" sz="2000" b="0" smtClean="0">
                <a:solidFill>
                  <a:srgbClr val="000099"/>
                </a:solidFill>
                <a:latin typeface="Verdana" panose="020B0604030504040204" pitchFamily="34" charset="0"/>
                <a:cs typeface="Arial" panose="020B0604020202020204" pitchFamily="34" charset="0"/>
              </a:rPr>
              <a:t>quyết?</a:t>
            </a:r>
          </a:p>
          <a:p>
            <a:pPr eaLnBrk="1" hangingPunct="1">
              <a:lnSpc>
                <a:spcPct val="150000"/>
              </a:lnSpc>
              <a:spcBef>
                <a:spcPct val="50000"/>
              </a:spcBef>
              <a:buSzPct val="70000"/>
              <a:buFontTx/>
              <a:buAutoNum type="arabicPeriod" startAt="4"/>
            </a:pPr>
            <a:endParaRPr lang="en-US" altLang="en-US" sz="2000" b="0">
              <a:solidFill>
                <a:srgbClr val="000099"/>
              </a:solidFill>
              <a:latin typeface="Verdana" panose="020B0604030504040204" pitchFamily="34" charset="0"/>
              <a:cs typeface="Arial" panose="020B0604020202020204" pitchFamily="34" charset="0"/>
            </a:endParaRPr>
          </a:p>
          <a:p>
            <a:pPr eaLnBrk="1" hangingPunct="1">
              <a:lnSpc>
                <a:spcPct val="150000"/>
              </a:lnSpc>
              <a:spcBef>
                <a:spcPct val="50000"/>
              </a:spcBef>
              <a:buSzPct val="70000"/>
              <a:buFontTx/>
              <a:buAutoNum type="arabicPeriod" startAt="4"/>
            </a:pPr>
            <a:r>
              <a:rPr lang="en-US" altLang="en-US" sz="2000" b="1">
                <a:latin typeface="Verdana" panose="020B0604030504040204" pitchFamily="34" charset="0"/>
                <a:cs typeface="Arial" panose="020B0604020202020204" pitchFamily="34" charset="0"/>
              </a:rPr>
              <a:t>How</a:t>
            </a:r>
            <a:r>
              <a:rPr lang="en-US" altLang="en-US" sz="2000">
                <a:latin typeface="Verdana" panose="020B0604030504040204" pitchFamily="34" charset="0"/>
                <a:cs typeface="Arial" panose="020B0604020202020204" pitchFamily="34" charset="0"/>
              </a:rPr>
              <a:t> </a:t>
            </a:r>
            <a:r>
              <a:rPr lang="en-US" altLang="en-US" sz="2000" b="0" smtClean="0">
                <a:solidFill>
                  <a:srgbClr val="000099"/>
                </a:solidFill>
                <a:latin typeface="Verdana" panose="020B0604030504040204" pitchFamily="34" charset="0"/>
                <a:cs typeface="Arial" panose="020B0604020202020204" pitchFamily="34" charset="0"/>
              </a:rPr>
              <a:t>giải </a:t>
            </a:r>
            <a:r>
              <a:rPr lang="en-US" altLang="en-US" sz="2000" b="0">
                <a:solidFill>
                  <a:srgbClr val="000099"/>
                </a:solidFill>
                <a:latin typeface="Verdana" panose="020B0604030504040204" pitchFamily="34" charset="0"/>
                <a:cs typeface="Arial" panose="020B0604020202020204" pitchFamily="34" charset="0"/>
              </a:rPr>
              <a:t>quyết như thế </a:t>
            </a:r>
            <a:r>
              <a:rPr lang="en-US" altLang="en-US" sz="2000" b="0" smtClean="0">
                <a:solidFill>
                  <a:srgbClr val="000099"/>
                </a:solidFill>
                <a:latin typeface="Verdana" panose="020B0604030504040204" pitchFamily="34" charset="0"/>
                <a:cs typeface="Arial" panose="020B0604020202020204" pitchFamily="34" charset="0"/>
              </a:rPr>
              <a:t>nào? </a:t>
            </a:r>
            <a:r>
              <a:rPr lang="en-US" altLang="en-US" sz="2000" b="0">
                <a:solidFill>
                  <a:srgbClr val="000099"/>
                </a:solidFill>
                <a:latin typeface="Verdana" panose="020B0604030504040204" pitchFamily="34" charset="0"/>
                <a:cs typeface="Arial" panose="020B0604020202020204" pitchFamily="34" charset="0"/>
              </a:rPr>
              <a:t>…</a:t>
            </a:r>
            <a:endParaRPr lang="en-US" altLang="en-US" sz="2000">
              <a:latin typeface="Verdana" panose="020B0604030504040204" pitchFamily="34" charset="0"/>
              <a:cs typeface="Arial" panose="020B0604020202020204" pitchFamily="34" charset="0"/>
            </a:endParaRPr>
          </a:p>
          <a:p>
            <a:pPr eaLnBrk="1" hangingPunct="1">
              <a:lnSpc>
                <a:spcPct val="150000"/>
              </a:lnSpc>
              <a:spcBef>
                <a:spcPct val="50000"/>
              </a:spcBef>
              <a:buSzPct val="70000"/>
              <a:buFontTx/>
              <a:buAutoNum type="arabicPeriod" startAt="4"/>
            </a:pPr>
            <a:endParaRPr lang="en-US" altLang="en-US" sz="2000">
              <a:latin typeface="Verdana" panose="020B0604030504040204" pitchFamily="34" charset="0"/>
              <a:cs typeface="Arial" panose="020B0604020202020204" pitchFamily="34" charset="0"/>
            </a:endParaRPr>
          </a:p>
        </p:txBody>
      </p:sp>
      <p:sp>
        <p:nvSpPr>
          <p:cNvPr id="35846" name="WordArt 8"/>
          <p:cNvSpPr>
            <a:spLocks noChangeArrowheads="1" noChangeShapeType="1" noTextEdit="1"/>
          </p:cNvSpPr>
          <p:nvPr/>
        </p:nvSpPr>
        <p:spPr bwMode="auto">
          <a:xfrm>
            <a:off x="2362200" y="525463"/>
            <a:ext cx="5257800" cy="914400"/>
          </a:xfrm>
          <a:prstGeom prst="rect">
            <a:avLst/>
          </a:prstGeom>
        </p:spPr>
        <p:txBody>
          <a:bodyPr spcFirstLastPara="1" wrap="none" fromWordArt="1">
            <a:prstTxWarp prst="textArchUp">
              <a:avLst>
                <a:gd name="adj" fmla="val 11095605"/>
              </a:avLst>
            </a:prstTxWarp>
          </a:bodyPr>
          <a:lstStyle/>
          <a:p>
            <a:pPr algn="ctr"/>
            <a:r>
              <a:rPr lang="vi-VN" sz="3600" kern="10">
                <a:ln w="9525">
                  <a:solidFill>
                    <a:srgbClr val="000099"/>
                  </a:solidFill>
                  <a:round/>
                  <a:headEnd/>
                  <a:tailEnd/>
                </a:ln>
                <a:solidFill>
                  <a:srgbClr val="0070C0"/>
                </a:solidFill>
                <a:cs typeface="Times New Roman" panose="02020603050405020304" pitchFamily="18" charset="0"/>
              </a:rPr>
              <a:t>Lập kế hoạch chất lượng</a:t>
            </a:r>
            <a:endParaRPr lang="en-US" sz="3600" kern="10">
              <a:ln w="9525">
                <a:solidFill>
                  <a:srgbClr val="000099"/>
                </a:solidFill>
                <a:round/>
                <a:headEnd/>
                <a:tailEnd/>
              </a:ln>
              <a:solidFill>
                <a:srgbClr val="0070C0"/>
              </a:solidFill>
              <a:cs typeface="Times New Roman" panose="02020603050405020304" pitchFamily="18" charset="0"/>
            </a:endParaRPr>
          </a:p>
        </p:txBody>
      </p:sp>
      <p:sp>
        <p:nvSpPr>
          <p:cNvPr id="2" name="Rectangle 1"/>
          <p:cNvSpPr/>
          <p:nvPr/>
        </p:nvSpPr>
        <p:spPr>
          <a:xfrm>
            <a:off x="3381375" y="4883150"/>
            <a:ext cx="5524500" cy="85883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en-US">
                <a:solidFill>
                  <a:srgbClr val="FF0000"/>
                </a:solidFill>
              </a:rPr>
              <a:t>Phương pháp xác định 5W - 1H</a:t>
            </a:r>
            <a:endParaRPr lang="en-US" altLang="en-US" b="0">
              <a:solidFill>
                <a:srgbClr val="FF0000"/>
              </a:solidFill>
            </a:endParaRPr>
          </a:p>
        </p:txBody>
      </p:sp>
      <p:sp>
        <p:nvSpPr>
          <p:cNvPr id="5" name="Date Placeholder 4"/>
          <p:cNvSpPr>
            <a:spLocks noGrp="1"/>
          </p:cNvSpPr>
          <p:nvPr>
            <p:ph type="dt" sz="half" idx="10"/>
          </p:nvPr>
        </p:nvSpPr>
        <p:spPr/>
        <p:txBody>
          <a:bodyPr/>
          <a:lstStyle/>
          <a:p>
            <a:fld id="{0F316DDC-C92B-4ACF-BA51-EBB5FF7F2BF9}" type="datetime1">
              <a:rPr lang="vi-VN" smtClean="0"/>
              <a:t>09/09/2015</a:t>
            </a:fld>
            <a:endParaRPr lang="en-US"/>
          </a:p>
        </p:txBody>
      </p:sp>
      <p:sp>
        <p:nvSpPr>
          <p:cNvPr id="6" name="Footer Placeholder 5"/>
          <p:cNvSpPr>
            <a:spLocks noGrp="1"/>
          </p:cNvSpPr>
          <p:nvPr>
            <p:ph type="ftr" sz="quarter" idx="11"/>
          </p:nvPr>
        </p:nvSpPr>
        <p:spPr/>
        <p:txBody>
          <a:bodyPr/>
          <a:lstStyle/>
          <a:p>
            <a:r>
              <a:rPr lang="en-US" smtClean="0"/>
              <a:t>BVĐK Thị Xã Ngã Năm, Sóc Trăng</a:t>
            </a:r>
            <a:endParaRPr lang="en-US"/>
          </a:p>
        </p:txBody>
      </p:sp>
      <p:sp>
        <p:nvSpPr>
          <p:cNvPr id="7" name="Slide Number Placeholder 6"/>
          <p:cNvSpPr>
            <a:spLocks noGrp="1"/>
          </p:cNvSpPr>
          <p:nvPr>
            <p:ph type="sldNum" sz="quarter" idx="12"/>
          </p:nvPr>
        </p:nvSpPr>
        <p:spPr/>
        <p:txBody>
          <a:bodyPr/>
          <a:lstStyle/>
          <a:p>
            <a:fld id="{EF7AB561-25D8-4196-851B-64F78140E994}" type="slidenum">
              <a:rPr lang="en-US" smtClean="0"/>
              <a:t>15</a:t>
            </a:fld>
            <a:endParaRPr lang="en-US"/>
          </a:p>
        </p:txBody>
      </p:sp>
      <p:pic>
        <p:nvPicPr>
          <p:cNvPr id="11"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0734" y="86156"/>
            <a:ext cx="1026199" cy="893852"/>
          </a:xfrm>
          <a:prstGeom prst="rect">
            <a:avLst/>
          </a:prstGeom>
        </p:spPr>
      </p:pic>
    </p:spTree>
    <p:extLst>
      <p:ext uri="{BB962C8B-B14F-4D97-AF65-F5344CB8AC3E}">
        <p14:creationId xmlns:p14="http://schemas.microsoft.com/office/powerpoint/2010/main" val="229214221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nodeType="clickEffect">
                                  <p:stCondLst>
                                    <p:cond delay="0"/>
                                  </p:stCondLst>
                                  <p:childTnLst>
                                    <p:set>
                                      <p:cBhvr>
                                        <p:cTn id="6" dur="1" fill="hold">
                                          <p:stCondLst>
                                            <p:cond delay="0"/>
                                          </p:stCondLst>
                                        </p:cTn>
                                        <p:tgtEl>
                                          <p:spTgt spid="16388">
                                            <p:txEl>
                                              <p:pRg st="0" end="0"/>
                                            </p:txEl>
                                          </p:spTgt>
                                        </p:tgtEl>
                                        <p:attrNameLst>
                                          <p:attrName>style.visibility</p:attrName>
                                        </p:attrNameLst>
                                      </p:cBhvr>
                                      <p:to>
                                        <p:strVal val="visible"/>
                                      </p:to>
                                    </p:set>
                                    <p:animEffect transition="in" filter="circle(in)">
                                      <p:cBhvr>
                                        <p:cTn id="7" dur="2000"/>
                                        <p:tgtEl>
                                          <p:spTgt spid="1638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3" name="Rectangle 2"/>
          <p:cNvSpPr>
            <a:spLocks noGrp="1" noChangeArrowheads="1"/>
          </p:cNvSpPr>
          <p:nvPr>
            <p:ph type="title" idx="4294967295"/>
          </p:nvPr>
        </p:nvSpPr>
        <p:spPr>
          <a:xfrm>
            <a:off x="0" y="68925"/>
            <a:ext cx="10933598" cy="1143000"/>
          </a:xfrm>
        </p:spPr>
        <p:txBody>
          <a:bodyPr/>
          <a:lstStyle/>
          <a:p>
            <a:pPr algn="ctr"/>
            <a:r>
              <a:rPr lang="en-US" altLang="en-US" sz="3200" b="1" smtClean="0"/>
              <a:t>Các điều kiện để xây dựng kế hoạch</a:t>
            </a:r>
          </a:p>
        </p:txBody>
      </p:sp>
      <p:pic>
        <p:nvPicPr>
          <p:cNvPr id="37894" name="Picture 5" descr="fishbone_analysi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6478" y="2084695"/>
            <a:ext cx="9348716" cy="3482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5" name="Text Box 6"/>
          <p:cNvSpPr txBox="1">
            <a:spLocks noChangeArrowheads="1"/>
          </p:cNvSpPr>
          <p:nvPr/>
        </p:nvSpPr>
        <p:spPr bwMode="auto">
          <a:xfrm>
            <a:off x="5146817" y="1493153"/>
            <a:ext cx="901911"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50000"/>
              </a:spcBef>
              <a:buFontTx/>
              <a:buNone/>
            </a:pPr>
            <a:r>
              <a:rPr lang="en-US" altLang="en-US" sz="1800">
                <a:solidFill>
                  <a:srgbClr val="0033CC"/>
                </a:solidFill>
                <a:latin typeface="Times New Roman" panose="02020603050405020304" pitchFamily="18" charset="0"/>
                <a:cs typeface="Arial" panose="020B0604020202020204" pitchFamily="34" charset="0"/>
              </a:rPr>
              <a:t>5.Hỗ trợ từ cơ quan</a:t>
            </a:r>
          </a:p>
        </p:txBody>
      </p:sp>
      <p:sp>
        <p:nvSpPr>
          <p:cNvPr id="37896" name="Text Box 8"/>
          <p:cNvSpPr txBox="1">
            <a:spLocks noChangeArrowheads="1"/>
          </p:cNvSpPr>
          <p:nvPr/>
        </p:nvSpPr>
        <p:spPr bwMode="auto">
          <a:xfrm>
            <a:off x="3508776" y="904509"/>
            <a:ext cx="1090218" cy="1477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50000"/>
              </a:spcBef>
              <a:buFontTx/>
              <a:buNone/>
            </a:pPr>
            <a:r>
              <a:rPr lang="en-US" altLang="en-US" sz="1800">
                <a:solidFill>
                  <a:srgbClr val="0033CC"/>
                </a:solidFill>
                <a:latin typeface="Times New Roman" panose="02020603050405020304" pitchFamily="18" charset="0"/>
                <a:cs typeface="Arial" panose="020B0604020202020204" pitchFamily="34" charset="0"/>
              </a:rPr>
              <a:t>3.Xây dựng chương trình giảng dạy</a:t>
            </a:r>
          </a:p>
        </p:txBody>
      </p:sp>
      <p:sp>
        <p:nvSpPr>
          <p:cNvPr id="37897" name="Rectangle 11"/>
          <p:cNvSpPr>
            <a:spLocks noChangeArrowheads="1"/>
          </p:cNvSpPr>
          <p:nvPr/>
        </p:nvSpPr>
        <p:spPr bwMode="auto">
          <a:xfrm>
            <a:off x="5075808" y="1376341"/>
            <a:ext cx="1043931" cy="119486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endParaRPr lang="en-US" altLang="en-US">
              <a:latin typeface="Times New Roman" panose="02020603050405020304" pitchFamily="18" charset="0"/>
              <a:cs typeface="Arial" panose="020B0604020202020204" pitchFamily="34" charset="0"/>
            </a:endParaRPr>
          </a:p>
        </p:txBody>
      </p:sp>
      <p:sp>
        <p:nvSpPr>
          <p:cNvPr id="37898" name="Text Box 12"/>
          <p:cNvSpPr txBox="1">
            <a:spLocks noChangeArrowheads="1"/>
          </p:cNvSpPr>
          <p:nvPr/>
        </p:nvSpPr>
        <p:spPr bwMode="auto">
          <a:xfrm>
            <a:off x="2060812" y="1744663"/>
            <a:ext cx="901263"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50000"/>
              </a:spcBef>
              <a:buFontTx/>
              <a:buNone/>
            </a:pPr>
            <a:r>
              <a:rPr lang="en-US" altLang="en-US" sz="1800">
                <a:solidFill>
                  <a:srgbClr val="0033CC"/>
                </a:solidFill>
                <a:latin typeface="Times New Roman" panose="02020603050405020304" pitchFamily="18" charset="0"/>
                <a:cs typeface="Arial" panose="020B0604020202020204" pitchFamily="34" charset="0"/>
              </a:rPr>
              <a:t>1. Hỗ trợ tài năng</a:t>
            </a:r>
          </a:p>
        </p:txBody>
      </p:sp>
      <p:sp>
        <p:nvSpPr>
          <p:cNvPr id="37899" name="Rectangle 13"/>
          <p:cNvSpPr>
            <a:spLocks noChangeArrowheads="1"/>
          </p:cNvSpPr>
          <p:nvPr/>
        </p:nvSpPr>
        <p:spPr bwMode="auto">
          <a:xfrm>
            <a:off x="1952624" y="1606550"/>
            <a:ext cx="1043931" cy="113347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endParaRPr lang="en-US" altLang="en-US">
              <a:latin typeface="Times New Roman" panose="02020603050405020304" pitchFamily="18" charset="0"/>
              <a:cs typeface="Arial" panose="020B0604020202020204" pitchFamily="34" charset="0"/>
            </a:endParaRPr>
          </a:p>
        </p:txBody>
      </p:sp>
      <p:sp>
        <p:nvSpPr>
          <p:cNvPr id="37900" name="Text Box 14"/>
          <p:cNvSpPr txBox="1">
            <a:spLocks noChangeArrowheads="1"/>
          </p:cNvSpPr>
          <p:nvPr/>
        </p:nvSpPr>
        <p:spPr bwMode="auto">
          <a:xfrm>
            <a:off x="1800224" y="4864100"/>
            <a:ext cx="1423543"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50000"/>
              </a:spcBef>
              <a:buFontTx/>
              <a:buNone/>
            </a:pPr>
            <a:r>
              <a:rPr lang="en-US" altLang="en-US" sz="1800">
                <a:solidFill>
                  <a:srgbClr val="0033CC"/>
                </a:solidFill>
                <a:latin typeface="Times New Roman" panose="02020603050405020304" pitchFamily="18" charset="0"/>
                <a:cs typeface="Arial" panose="020B0604020202020204" pitchFamily="34" charset="0"/>
              </a:rPr>
              <a:t>2.Hỗ trợ sinh viên (đào tạo kỹ thuật)</a:t>
            </a:r>
          </a:p>
        </p:txBody>
      </p:sp>
      <p:sp>
        <p:nvSpPr>
          <p:cNvPr id="37901" name="Rectangle 15"/>
          <p:cNvSpPr>
            <a:spLocks noChangeArrowheads="1"/>
          </p:cNvSpPr>
          <p:nvPr/>
        </p:nvSpPr>
        <p:spPr bwMode="auto">
          <a:xfrm>
            <a:off x="1876425" y="4864100"/>
            <a:ext cx="1283166" cy="1219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endParaRPr lang="en-US" altLang="en-US">
              <a:latin typeface="Times New Roman" panose="02020603050405020304" pitchFamily="18" charset="0"/>
              <a:cs typeface="Arial" panose="020B0604020202020204" pitchFamily="34" charset="0"/>
            </a:endParaRPr>
          </a:p>
        </p:txBody>
      </p:sp>
      <p:sp>
        <p:nvSpPr>
          <p:cNvPr id="37902" name="Rectangle 16"/>
          <p:cNvSpPr>
            <a:spLocks noChangeArrowheads="1"/>
          </p:cNvSpPr>
          <p:nvPr/>
        </p:nvSpPr>
        <p:spPr bwMode="auto">
          <a:xfrm>
            <a:off x="3263899" y="5035550"/>
            <a:ext cx="1132903" cy="1143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endParaRPr lang="en-US" altLang="en-US" sz="1800">
              <a:solidFill>
                <a:srgbClr val="0033CC"/>
              </a:solidFill>
              <a:latin typeface="Times New Roman" panose="02020603050405020304" pitchFamily="18" charset="0"/>
              <a:cs typeface="Arial" panose="020B0604020202020204" pitchFamily="34" charset="0"/>
            </a:endParaRPr>
          </a:p>
          <a:p>
            <a:pPr algn="ctr" eaLnBrk="1" hangingPunct="1">
              <a:lnSpc>
                <a:spcPct val="100000"/>
              </a:lnSpc>
              <a:spcBef>
                <a:spcPct val="0"/>
              </a:spcBef>
              <a:buFontTx/>
              <a:buNone/>
            </a:pPr>
            <a:r>
              <a:rPr lang="en-US" altLang="en-US" sz="1800">
                <a:solidFill>
                  <a:srgbClr val="0033CC"/>
                </a:solidFill>
                <a:latin typeface="Times New Roman" panose="02020603050405020304" pitchFamily="18" charset="0"/>
                <a:cs typeface="Arial" panose="020B0604020202020204" pitchFamily="34" charset="0"/>
              </a:rPr>
              <a:t>4.Thiết </a:t>
            </a:r>
          </a:p>
          <a:p>
            <a:pPr algn="ctr" eaLnBrk="1" hangingPunct="1">
              <a:lnSpc>
                <a:spcPct val="100000"/>
              </a:lnSpc>
              <a:spcBef>
                <a:spcPct val="0"/>
              </a:spcBef>
              <a:buFontTx/>
              <a:buNone/>
            </a:pPr>
            <a:r>
              <a:rPr lang="en-US" altLang="en-US" sz="1800">
                <a:solidFill>
                  <a:srgbClr val="0033CC"/>
                </a:solidFill>
                <a:latin typeface="Times New Roman" panose="02020603050405020304" pitchFamily="18" charset="0"/>
                <a:cs typeface="Arial" panose="020B0604020202020204" pitchFamily="34" charset="0"/>
              </a:rPr>
              <a:t>kế</a:t>
            </a:r>
          </a:p>
          <a:p>
            <a:pPr algn="ctr" eaLnBrk="1" hangingPunct="1">
              <a:lnSpc>
                <a:spcPct val="100000"/>
              </a:lnSpc>
              <a:spcBef>
                <a:spcPct val="0"/>
              </a:spcBef>
              <a:buFontTx/>
              <a:buNone/>
            </a:pPr>
            <a:r>
              <a:rPr lang="en-US" altLang="en-US" sz="1800">
                <a:solidFill>
                  <a:srgbClr val="0033CC"/>
                </a:solidFill>
                <a:latin typeface="Times New Roman" panose="02020603050405020304" pitchFamily="18" charset="0"/>
                <a:cs typeface="Arial" panose="020B0604020202020204" pitchFamily="34" charset="0"/>
              </a:rPr>
              <a:t> khóa</a:t>
            </a:r>
          </a:p>
          <a:p>
            <a:pPr algn="ctr" eaLnBrk="1" hangingPunct="1">
              <a:lnSpc>
                <a:spcPct val="100000"/>
              </a:lnSpc>
              <a:spcBef>
                <a:spcPct val="0"/>
              </a:spcBef>
              <a:buFontTx/>
              <a:buNone/>
            </a:pPr>
            <a:r>
              <a:rPr lang="en-US" altLang="en-US" sz="1800">
                <a:solidFill>
                  <a:srgbClr val="0033CC"/>
                </a:solidFill>
                <a:latin typeface="Times New Roman" panose="02020603050405020304" pitchFamily="18" charset="0"/>
                <a:cs typeface="Arial" panose="020B0604020202020204" pitchFamily="34" charset="0"/>
              </a:rPr>
              <a:t> học</a:t>
            </a:r>
          </a:p>
          <a:p>
            <a:pPr eaLnBrk="1" hangingPunct="1">
              <a:lnSpc>
                <a:spcPct val="100000"/>
              </a:lnSpc>
              <a:spcBef>
                <a:spcPct val="0"/>
              </a:spcBef>
              <a:buFontTx/>
              <a:buNone/>
            </a:pPr>
            <a:endParaRPr lang="en-US" altLang="en-US" sz="1800">
              <a:latin typeface="Times New Roman" panose="02020603050405020304" pitchFamily="18" charset="0"/>
              <a:cs typeface="Arial" panose="020B0604020202020204" pitchFamily="34" charset="0"/>
            </a:endParaRPr>
          </a:p>
        </p:txBody>
      </p:sp>
      <p:sp>
        <p:nvSpPr>
          <p:cNvPr id="37903" name="Text Box 17"/>
          <p:cNvSpPr txBox="1">
            <a:spLocks noChangeArrowheads="1"/>
          </p:cNvSpPr>
          <p:nvPr/>
        </p:nvSpPr>
        <p:spPr bwMode="auto">
          <a:xfrm>
            <a:off x="4980903" y="4956414"/>
            <a:ext cx="1233737"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50000"/>
              </a:spcBef>
              <a:buFontTx/>
              <a:buNone/>
            </a:pPr>
            <a:r>
              <a:rPr lang="en-US" altLang="en-US" sz="1800">
                <a:solidFill>
                  <a:srgbClr val="0033CC"/>
                </a:solidFill>
                <a:latin typeface="Times New Roman" panose="02020603050405020304" pitchFamily="18" charset="0"/>
                <a:cs typeface="Arial" panose="020B0604020202020204" pitchFamily="34" charset="0"/>
              </a:rPr>
              <a:t>6.Môi trường vật chất</a:t>
            </a:r>
          </a:p>
        </p:txBody>
      </p:sp>
      <p:sp>
        <p:nvSpPr>
          <p:cNvPr id="37904" name="Rectangle 18"/>
          <p:cNvSpPr>
            <a:spLocks noChangeArrowheads="1"/>
          </p:cNvSpPr>
          <p:nvPr/>
        </p:nvSpPr>
        <p:spPr bwMode="auto">
          <a:xfrm>
            <a:off x="5007892" y="4941888"/>
            <a:ext cx="1138834" cy="9144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endParaRPr lang="en-US" altLang="en-US">
              <a:latin typeface="Times New Roman" panose="02020603050405020304" pitchFamily="18" charset="0"/>
              <a:cs typeface="Arial" panose="020B0604020202020204" pitchFamily="34" charset="0"/>
            </a:endParaRPr>
          </a:p>
        </p:txBody>
      </p:sp>
      <p:sp>
        <p:nvSpPr>
          <p:cNvPr id="37905" name="Rectangle 20"/>
          <p:cNvSpPr>
            <a:spLocks noChangeArrowheads="1"/>
          </p:cNvSpPr>
          <p:nvPr/>
        </p:nvSpPr>
        <p:spPr bwMode="auto">
          <a:xfrm>
            <a:off x="6578751" y="1493153"/>
            <a:ext cx="1328640" cy="154781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endParaRPr lang="en-US" altLang="en-US" sz="1800">
              <a:solidFill>
                <a:srgbClr val="0033CC"/>
              </a:solidFill>
              <a:latin typeface="Times New Roman" panose="02020603050405020304" pitchFamily="18" charset="0"/>
              <a:cs typeface="Arial" panose="020B0604020202020204" pitchFamily="34" charset="0"/>
            </a:endParaRPr>
          </a:p>
          <a:p>
            <a:pPr algn="ctr" eaLnBrk="1" hangingPunct="1">
              <a:lnSpc>
                <a:spcPct val="100000"/>
              </a:lnSpc>
              <a:spcBef>
                <a:spcPct val="0"/>
              </a:spcBef>
              <a:buFontTx/>
              <a:buNone/>
            </a:pPr>
            <a:r>
              <a:rPr lang="en-US" altLang="en-US" sz="1800">
                <a:solidFill>
                  <a:srgbClr val="0033CC"/>
                </a:solidFill>
                <a:latin typeface="Times New Roman" panose="02020603050405020304" pitchFamily="18" charset="0"/>
                <a:cs typeface="Arial" panose="020B0604020202020204" pitchFamily="34" charset="0"/>
              </a:rPr>
              <a:t>7.Sự thỏa </a:t>
            </a:r>
          </a:p>
          <a:p>
            <a:pPr algn="ctr" eaLnBrk="1" hangingPunct="1">
              <a:lnSpc>
                <a:spcPct val="100000"/>
              </a:lnSpc>
              <a:spcBef>
                <a:spcPct val="0"/>
              </a:spcBef>
              <a:buFontTx/>
              <a:buNone/>
            </a:pPr>
            <a:r>
              <a:rPr lang="en-US" altLang="en-US" sz="1800">
                <a:solidFill>
                  <a:srgbClr val="0033CC"/>
                </a:solidFill>
                <a:latin typeface="Times New Roman" panose="02020603050405020304" pitchFamily="18" charset="0"/>
                <a:cs typeface="Arial" panose="020B0604020202020204" pitchFamily="34" charset="0"/>
              </a:rPr>
              <a:t>mãn cao</a:t>
            </a:r>
          </a:p>
          <a:p>
            <a:pPr algn="ctr" eaLnBrk="1" hangingPunct="1">
              <a:lnSpc>
                <a:spcPct val="100000"/>
              </a:lnSpc>
              <a:spcBef>
                <a:spcPct val="0"/>
              </a:spcBef>
              <a:buFontTx/>
              <a:buNone/>
            </a:pPr>
            <a:r>
              <a:rPr lang="en-US" altLang="en-US" sz="1800">
                <a:solidFill>
                  <a:srgbClr val="0033CC"/>
                </a:solidFill>
                <a:latin typeface="Times New Roman" panose="02020603050405020304" pitchFamily="18" charset="0"/>
                <a:cs typeface="Arial" panose="020B0604020202020204" pitchFamily="34" charset="0"/>
              </a:rPr>
              <a:t> hơn </a:t>
            </a:r>
          </a:p>
          <a:p>
            <a:pPr algn="ctr" eaLnBrk="1" hangingPunct="1">
              <a:lnSpc>
                <a:spcPct val="100000"/>
              </a:lnSpc>
              <a:spcBef>
                <a:spcPct val="0"/>
              </a:spcBef>
              <a:buFontTx/>
              <a:buNone/>
            </a:pPr>
            <a:r>
              <a:rPr lang="en-US" altLang="en-US" sz="1800">
                <a:solidFill>
                  <a:srgbClr val="0033CC"/>
                </a:solidFill>
                <a:latin typeface="Times New Roman" panose="02020603050405020304" pitchFamily="18" charset="0"/>
                <a:cs typeface="Arial" panose="020B0604020202020204" pitchFamily="34" charset="0"/>
              </a:rPr>
              <a:t>Hiểu biết</a:t>
            </a:r>
          </a:p>
          <a:p>
            <a:pPr algn="ctr" eaLnBrk="1" hangingPunct="1">
              <a:lnSpc>
                <a:spcPct val="100000"/>
              </a:lnSpc>
              <a:spcBef>
                <a:spcPct val="0"/>
              </a:spcBef>
              <a:buFontTx/>
              <a:buNone/>
            </a:pPr>
            <a:r>
              <a:rPr lang="en-US" altLang="en-US" sz="1800">
                <a:solidFill>
                  <a:srgbClr val="0033CC"/>
                </a:solidFill>
                <a:latin typeface="Times New Roman" panose="02020603050405020304" pitchFamily="18" charset="0"/>
                <a:cs typeface="Arial" panose="020B0604020202020204" pitchFamily="34" charset="0"/>
              </a:rPr>
              <a:t> rộng hơn</a:t>
            </a:r>
          </a:p>
          <a:p>
            <a:pPr algn="ctr" eaLnBrk="1" hangingPunct="1">
              <a:lnSpc>
                <a:spcPct val="100000"/>
              </a:lnSpc>
              <a:spcBef>
                <a:spcPct val="0"/>
              </a:spcBef>
              <a:buFontTx/>
              <a:buNone/>
            </a:pPr>
            <a:endParaRPr lang="en-US" altLang="en-US" sz="1800">
              <a:latin typeface="Times New Roman" panose="02020603050405020304" pitchFamily="18" charset="0"/>
              <a:cs typeface="Arial" panose="020B0604020202020204" pitchFamily="34" charset="0"/>
            </a:endParaRPr>
          </a:p>
        </p:txBody>
      </p:sp>
      <p:sp>
        <p:nvSpPr>
          <p:cNvPr id="37906" name="Text Box 21"/>
          <p:cNvSpPr txBox="1">
            <a:spLocks noChangeArrowheads="1"/>
          </p:cNvSpPr>
          <p:nvPr/>
        </p:nvSpPr>
        <p:spPr bwMode="auto">
          <a:xfrm>
            <a:off x="8340902" y="1643173"/>
            <a:ext cx="921348"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50000"/>
              </a:spcBef>
              <a:buFontTx/>
              <a:buNone/>
            </a:pPr>
            <a:r>
              <a:rPr lang="en-US" altLang="en-US" sz="1800">
                <a:solidFill>
                  <a:srgbClr val="0033CC"/>
                </a:solidFill>
                <a:latin typeface="Times New Roman" panose="02020603050405020304" pitchFamily="18" charset="0"/>
                <a:cs typeface="Arial" panose="020B0604020202020204" pitchFamily="34" charset="0"/>
              </a:rPr>
              <a:t>8.Tỉ lệ tiêu hao thấp</a:t>
            </a:r>
          </a:p>
        </p:txBody>
      </p:sp>
      <p:sp>
        <p:nvSpPr>
          <p:cNvPr id="37907" name="Rectangle 22"/>
          <p:cNvSpPr>
            <a:spLocks noChangeArrowheads="1"/>
          </p:cNvSpPr>
          <p:nvPr/>
        </p:nvSpPr>
        <p:spPr bwMode="auto">
          <a:xfrm>
            <a:off x="8233472" y="1404913"/>
            <a:ext cx="1111154" cy="14859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endParaRPr lang="en-US" altLang="en-US">
              <a:latin typeface="Times New Roman" panose="02020603050405020304" pitchFamily="18" charset="0"/>
              <a:cs typeface="Arial" panose="020B0604020202020204" pitchFamily="34" charset="0"/>
            </a:endParaRPr>
          </a:p>
        </p:txBody>
      </p:sp>
      <p:sp>
        <p:nvSpPr>
          <p:cNvPr id="2" name="Rectangle 1"/>
          <p:cNvSpPr/>
          <p:nvPr/>
        </p:nvSpPr>
        <p:spPr>
          <a:xfrm>
            <a:off x="3386576" y="844769"/>
            <a:ext cx="1247578" cy="154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 name="Date Placeholder 4"/>
          <p:cNvSpPr>
            <a:spLocks noGrp="1"/>
          </p:cNvSpPr>
          <p:nvPr>
            <p:ph type="dt" sz="half" idx="10"/>
          </p:nvPr>
        </p:nvSpPr>
        <p:spPr>
          <a:xfrm>
            <a:off x="7205133" y="6041362"/>
            <a:ext cx="1135769" cy="365125"/>
          </a:xfrm>
        </p:spPr>
        <p:txBody>
          <a:bodyPr/>
          <a:lstStyle/>
          <a:p>
            <a:fld id="{111C2A7C-3669-4EDA-AB13-25D83B2975B8}" type="datetime1">
              <a:rPr lang="vi-VN" smtClean="0"/>
              <a:t>09/09/2015</a:t>
            </a:fld>
            <a:endParaRPr lang="en-US"/>
          </a:p>
        </p:txBody>
      </p:sp>
      <p:sp>
        <p:nvSpPr>
          <p:cNvPr id="6" name="Footer Placeholder 5"/>
          <p:cNvSpPr>
            <a:spLocks noGrp="1"/>
          </p:cNvSpPr>
          <p:nvPr>
            <p:ph type="ftr" sz="quarter" idx="11"/>
          </p:nvPr>
        </p:nvSpPr>
        <p:spPr>
          <a:xfrm>
            <a:off x="677333" y="6041362"/>
            <a:ext cx="7843323" cy="365125"/>
          </a:xfrm>
        </p:spPr>
        <p:txBody>
          <a:bodyPr/>
          <a:lstStyle/>
          <a:p>
            <a:r>
              <a:rPr lang="en-US" smtClean="0"/>
              <a:t>BVĐK Thị Xã Ngã Năm, Sóc Trăng</a:t>
            </a:r>
            <a:endParaRPr lang="en-US"/>
          </a:p>
        </p:txBody>
      </p:sp>
      <p:sp>
        <p:nvSpPr>
          <p:cNvPr id="7" name="Slide Number Placeholder 6"/>
          <p:cNvSpPr>
            <a:spLocks noGrp="1"/>
          </p:cNvSpPr>
          <p:nvPr>
            <p:ph type="sldNum" sz="quarter" idx="12"/>
          </p:nvPr>
        </p:nvSpPr>
        <p:spPr>
          <a:xfrm>
            <a:off x="8590663" y="6041362"/>
            <a:ext cx="851061" cy="365125"/>
          </a:xfrm>
        </p:spPr>
        <p:txBody>
          <a:bodyPr/>
          <a:lstStyle/>
          <a:p>
            <a:fld id="{EF7AB561-25D8-4196-851B-64F78140E994}" type="slidenum">
              <a:rPr lang="en-US" smtClean="0"/>
              <a:t>16</a:t>
            </a:fld>
            <a:endParaRPr lang="en-US"/>
          </a:p>
        </p:txBody>
      </p:sp>
      <p:pic>
        <p:nvPicPr>
          <p:cNvPr id="21" name="Picture 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0734" y="86156"/>
            <a:ext cx="1026199" cy="893852"/>
          </a:xfrm>
          <a:prstGeom prst="rect">
            <a:avLst/>
          </a:prstGeom>
        </p:spPr>
      </p:pic>
    </p:spTree>
    <p:extLst>
      <p:ext uri="{BB962C8B-B14F-4D97-AF65-F5344CB8AC3E}">
        <p14:creationId xmlns:p14="http://schemas.microsoft.com/office/powerpoint/2010/main" val="49375733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41" name="Rectangle 2"/>
          <p:cNvSpPr>
            <a:spLocks noGrp="1" noChangeArrowheads="1"/>
          </p:cNvSpPr>
          <p:nvPr>
            <p:ph type="title" idx="4294967295"/>
          </p:nvPr>
        </p:nvSpPr>
        <p:spPr>
          <a:xfrm>
            <a:off x="677334" y="381000"/>
            <a:ext cx="8766917" cy="1143000"/>
          </a:xfrm>
        </p:spPr>
        <p:txBody>
          <a:bodyPr/>
          <a:lstStyle/>
          <a:p>
            <a:pPr algn="ctr"/>
            <a:r>
              <a:rPr lang="en-US" altLang="en-US" sz="3200" b="1" smtClean="0"/>
              <a:t>PHÂN TÍCH NGUYÊN NHÂN theo </a:t>
            </a:r>
            <a:br>
              <a:rPr lang="en-US" altLang="en-US" sz="3200" b="1" smtClean="0"/>
            </a:br>
            <a:r>
              <a:rPr lang="en-US" altLang="en-US" sz="3200" b="1" smtClean="0"/>
              <a:t>SƠ ĐỒ XƯƠNG CÁ ( FISH BONE)</a:t>
            </a:r>
          </a:p>
        </p:txBody>
      </p:sp>
      <p:pic>
        <p:nvPicPr>
          <p:cNvPr id="39942" name="Picture 13" descr="   ">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0599" y="1524000"/>
            <a:ext cx="8759825" cy="45629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Date Placeholder 3"/>
          <p:cNvSpPr>
            <a:spLocks noGrp="1"/>
          </p:cNvSpPr>
          <p:nvPr>
            <p:ph type="dt" sz="half" idx="10"/>
          </p:nvPr>
        </p:nvSpPr>
        <p:spPr/>
        <p:txBody>
          <a:bodyPr/>
          <a:lstStyle/>
          <a:p>
            <a:fld id="{CC65C991-658E-46C7-839B-2470A0B470D2}" type="datetime1">
              <a:rPr lang="vi-VN" smtClean="0"/>
              <a:t>09/09/2015</a:t>
            </a:fld>
            <a:endParaRPr lang="en-US"/>
          </a:p>
        </p:txBody>
      </p:sp>
      <p:sp>
        <p:nvSpPr>
          <p:cNvPr id="5" name="Footer Placeholder 4"/>
          <p:cNvSpPr>
            <a:spLocks noGrp="1"/>
          </p:cNvSpPr>
          <p:nvPr>
            <p:ph type="ftr" sz="quarter" idx="11"/>
          </p:nvPr>
        </p:nvSpPr>
        <p:spPr/>
        <p:txBody>
          <a:bodyPr/>
          <a:lstStyle/>
          <a:p>
            <a:r>
              <a:rPr lang="en-US" smtClean="0"/>
              <a:t>BVĐK Thị Xã Ngã Năm, Sóc Trăng</a:t>
            </a:r>
            <a:endParaRPr lang="en-US"/>
          </a:p>
        </p:txBody>
      </p:sp>
      <p:sp>
        <p:nvSpPr>
          <p:cNvPr id="6" name="Slide Number Placeholder 5"/>
          <p:cNvSpPr>
            <a:spLocks noGrp="1"/>
          </p:cNvSpPr>
          <p:nvPr>
            <p:ph type="sldNum" sz="quarter" idx="12"/>
          </p:nvPr>
        </p:nvSpPr>
        <p:spPr/>
        <p:txBody>
          <a:bodyPr/>
          <a:lstStyle/>
          <a:p>
            <a:fld id="{EF7AB561-25D8-4196-851B-64F78140E994}" type="slidenum">
              <a:rPr lang="en-US" smtClean="0"/>
              <a:t>17</a:t>
            </a:fld>
            <a:endParaRPr lang="en-US"/>
          </a:p>
        </p:txBody>
      </p:sp>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60734" y="86156"/>
            <a:ext cx="1026199" cy="893852"/>
          </a:xfrm>
          <a:prstGeom prst="rect">
            <a:avLst/>
          </a:prstGeom>
        </p:spPr>
      </p:pic>
    </p:spTree>
    <p:extLst>
      <p:ext uri="{BB962C8B-B14F-4D97-AF65-F5344CB8AC3E}">
        <p14:creationId xmlns:p14="http://schemas.microsoft.com/office/powerpoint/2010/main" val="397013913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9" name="Rectangle 2"/>
          <p:cNvSpPr>
            <a:spLocks noGrp="1" noChangeArrowheads="1"/>
          </p:cNvSpPr>
          <p:nvPr>
            <p:ph type="title" idx="4294967295"/>
          </p:nvPr>
        </p:nvSpPr>
        <p:spPr>
          <a:xfrm>
            <a:off x="1078173" y="175289"/>
            <a:ext cx="7313613" cy="914400"/>
          </a:xfrm>
        </p:spPr>
        <p:txBody>
          <a:bodyPr/>
          <a:lstStyle/>
          <a:p>
            <a:pPr algn="ctr"/>
            <a:r>
              <a:rPr lang="en-US" altLang="en-US" sz="3200" b="1" smtClean="0"/>
              <a:t>PHÂN TÍCH NGUYÊN NHÂN theo </a:t>
            </a:r>
            <a:br>
              <a:rPr lang="en-US" altLang="en-US" sz="3200" b="1" smtClean="0"/>
            </a:br>
            <a:r>
              <a:rPr lang="en-US" altLang="en-US" sz="3200" b="1" smtClean="0"/>
              <a:t>SƠ ĐỒ XƯƠNG CÁ ( FISH BONE)</a:t>
            </a:r>
          </a:p>
        </p:txBody>
      </p:sp>
      <p:sp>
        <p:nvSpPr>
          <p:cNvPr id="41990" name="Rectangle 3"/>
          <p:cNvSpPr>
            <a:spLocks noGrp="1" noChangeArrowheads="1"/>
          </p:cNvSpPr>
          <p:nvPr>
            <p:ph type="body" idx="4294967295"/>
          </p:nvPr>
        </p:nvSpPr>
        <p:spPr>
          <a:xfrm>
            <a:off x="1241817" y="1453487"/>
            <a:ext cx="8366205" cy="4953000"/>
          </a:xfrm>
        </p:spPr>
        <p:txBody>
          <a:bodyPr/>
          <a:lstStyle/>
          <a:p>
            <a:pPr>
              <a:lnSpc>
                <a:spcPct val="80000"/>
              </a:lnSpc>
              <a:spcBef>
                <a:spcPts val="2400"/>
              </a:spcBef>
            </a:pPr>
            <a:r>
              <a:rPr lang="en-US" altLang="en-US" sz="2200" b="1" smtClean="0">
                <a:solidFill>
                  <a:srgbClr val="0000FF"/>
                </a:solidFill>
              </a:rPr>
              <a:t>Manpower/nhân lực</a:t>
            </a:r>
            <a:r>
              <a:rPr lang="en-US" altLang="en-US" sz="2200" b="1" smtClean="0"/>
              <a:t>:</a:t>
            </a:r>
            <a:r>
              <a:rPr lang="en-US" altLang="en-US" sz="2200" smtClean="0"/>
              <a:t> Bất cứ ai tham gia</a:t>
            </a:r>
          </a:p>
          <a:p>
            <a:pPr>
              <a:lnSpc>
                <a:spcPct val="80000"/>
              </a:lnSpc>
              <a:spcBef>
                <a:spcPts val="2400"/>
              </a:spcBef>
            </a:pPr>
            <a:r>
              <a:rPr lang="en-US" altLang="en-US" sz="2200" b="1">
                <a:solidFill>
                  <a:srgbClr val="0000FF"/>
                </a:solidFill>
              </a:rPr>
              <a:t>Money/tài chính</a:t>
            </a:r>
            <a:r>
              <a:rPr lang="en-US" altLang="en-US" sz="2200" b="1">
                <a:solidFill>
                  <a:schemeClr val="tx1"/>
                </a:solidFill>
              </a:rPr>
              <a:t>: </a:t>
            </a:r>
            <a:r>
              <a:rPr lang="en-US" altLang="en-US" sz="2200">
                <a:solidFill>
                  <a:schemeClr val="tx1"/>
                </a:solidFill>
              </a:rPr>
              <a:t>kinh </a:t>
            </a:r>
            <a:r>
              <a:rPr lang="en-US" altLang="en-US" sz="2200" smtClean="0">
                <a:solidFill>
                  <a:schemeClr val="tx1"/>
                </a:solidFill>
              </a:rPr>
              <a:t>phí</a:t>
            </a:r>
            <a:endParaRPr lang="en-US" altLang="en-US" sz="2200" smtClean="0"/>
          </a:p>
          <a:p>
            <a:pPr>
              <a:lnSpc>
                <a:spcPct val="80000"/>
              </a:lnSpc>
              <a:spcBef>
                <a:spcPts val="2400"/>
              </a:spcBef>
            </a:pPr>
            <a:r>
              <a:rPr lang="en-US" altLang="en-US" sz="2200" b="1" smtClean="0">
                <a:solidFill>
                  <a:srgbClr val="0000FF"/>
                </a:solidFill>
              </a:rPr>
              <a:t>Methods/ Phương pháp:</a:t>
            </a:r>
            <a:r>
              <a:rPr lang="en-US" altLang="en-US" sz="2200" smtClean="0"/>
              <a:t> phương pháp thực hiện, công nghệ ..</a:t>
            </a:r>
          </a:p>
          <a:p>
            <a:pPr>
              <a:lnSpc>
                <a:spcPct val="80000"/>
              </a:lnSpc>
              <a:spcBef>
                <a:spcPts val="2400"/>
              </a:spcBef>
            </a:pPr>
            <a:r>
              <a:rPr lang="en-US" altLang="en-US" sz="2200" b="1" smtClean="0">
                <a:solidFill>
                  <a:srgbClr val="0000FF"/>
                </a:solidFill>
              </a:rPr>
              <a:t>Machinery/ Máy móc:</a:t>
            </a:r>
            <a:r>
              <a:rPr lang="en-US" altLang="en-US" sz="2200" smtClean="0"/>
              <a:t> Bất cứ công cụ, máy tính, dụng cụ,v.v…</a:t>
            </a:r>
          </a:p>
          <a:p>
            <a:pPr>
              <a:lnSpc>
                <a:spcPct val="80000"/>
              </a:lnSpc>
              <a:spcBef>
                <a:spcPts val="2400"/>
              </a:spcBef>
            </a:pPr>
            <a:r>
              <a:rPr lang="en-US" altLang="en-US" sz="2200" b="1" smtClean="0">
                <a:solidFill>
                  <a:srgbClr val="0000FF"/>
                </a:solidFill>
              </a:rPr>
              <a:t>Materials/ Vật liệu:</a:t>
            </a:r>
            <a:r>
              <a:rPr lang="en-US" altLang="en-US" sz="2200" smtClean="0"/>
              <a:t> Vật liệu thô, các bộ phận, bút, giấy,v.v..</a:t>
            </a:r>
          </a:p>
          <a:p>
            <a:pPr marL="0" indent="0">
              <a:lnSpc>
                <a:spcPct val="80000"/>
              </a:lnSpc>
              <a:spcBef>
                <a:spcPts val="2400"/>
              </a:spcBef>
              <a:buNone/>
            </a:pPr>
            <a:r>
              <a:rPr lang="en-US" altLang="en-US" sz="2200" b="1" smtClean="0">
                <a:solidFill>
                  <a:srgbClr val="0000FF"/>
                </a:solidFill>
              </a:rPr>
              <a:t>	Environment/ Môi trường</a:t>
            </a:r>
            <a:r>
              <a:rPr lang="en-US" altLang="en-US" sz="2200" smtClean="0">
                <a:solidFill>
                  <a:srgbClr val="0000FF"/>
                </a:solidFill>
              </a:rPr>
              <a:t>:</a:t>
            </a:r>
            <a:r>
              <a:rPr lang="en-US" altLang="en-US" sz="2200" smtClean="0"/>
              <a:t> Các điều kiện, địa điểm, thời gian, nhiệt độ và văn hóa nơi mà quá trình diễn ra</a:t>
            </a:r>
          </a:p>
        </p:txBody>
      </p:sp>
      <p:sp>
        <p:nvSpPr>
          <p:cNvPr id="4" name="Date Placeholder 3"/>
          <p:cNvSpPr>
            <a:spLocks noGrp="1"/>
          </p:cNvSpPr>
          <p:nvPr>
            <p:ph type="dt" sz="half" idx="10"/>
          </p:nvPr>
        </p:nvSpPr>
        <p:spPr/>
        <p:txBody>
          <a:bodyPr/>
          <a:lstStyle/>
          <a:p>
            <a:fld id="{0D1EB757-5AA2-4E44-8E8F-02FD5B17C27B}" type="datetime1">
              <a:rPr lang="vi-VN" smtClean="0"/>
              <a:t>09/09/2015</a:t>
            </a:fld>
            <a:endParaRPr lang="en-US"/>
          </a:p>
        </p:txBody>
      </p:sp>
      <p:sp>
        <p:nvSpPr>
          <p:cNvPr id="5" name="Footer Placeholder 4"/>
          <p:cNvSpPr>
            <a:spLocks noGrp="1"/>
          </p:cNvSpPr>
          <p:nvPr>
            <p:ph type="ftr" sz="quarter" idx="11"/>
          </p:nvPr>
        </p:nvSpPr>
        <p:spPr/>
        <p:txBody>
          <a:bodyPr/>
          <a:lstStyle/>
          <a:p>
            <a:r>
              <a:rPr lang="en-US" smtClean="0"/>
              <a:t>BVĐK Thị Xã Ngã Năm, Sóc Trăng</a:t>
            </a:r>
            <a:endParaRPr lang="en-US"/>
          </a:p>
        </p:txBody>
      </p:sp>
      <p:sp>
        <p:nvSpPr>
          <p:cNvPr id="6" name="Slide Number Placeholder 5"/>
          <p:cNvSpPr>
            <a:spLocks noGrp="1"/>
          </p:cNvSpPr>
          <p:nvPr>
            <p:ph type="sldNum" sz="quarter" idx="12"/>
          </p:nvPr>
        </p:nvSpPr>
        <p:spPr/>
        <p:txBody>
          <a:bodyPr/>
          <a:lstStyle/>
          <a:p>
            <a:fld id="{EF7AB561-25D8-4196-851B-64F78140E994}" type="slidenum">
              <a:rPr lang="en-US" smtClean="0"/>
              <a:t>18</a:t>
            </a:fld>
            <a:endParaRPr lang="en-US"/>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0734" y="86156"/>
            <a:ext cx="1026199" cy="893852"/>
          </a:xfrm>
          <a:prstGeom prst="rect">
            <a:avLst/>
          </a:prstGeom>
        </p:spPr>
      </p:pic>
    </p:spTree>
    <p:extLst>
      <p:ext uri="{BB962C8B-B14F-4D97-AF65-F5344CB8AC3E}">
        <p14:creationId xmlns:p14="http://schemas.microsoft.com/office/powerpoint/2010/main" val="139427810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7" name="Rectangle 2"/>
          <p:cNvSpPr>
            <a:spLocks noGrp="1" noChangeArrowheads="1"/>
          </p:cNvSpPr>
          <p:nvPr>
            <p:ph type="title" idx="4294967295"/>
          </p:nvPr>
        </p:nvSpPr>
        <p:spPr>
          <a:xfrm>
            <a:off x="2630672" y="180050"/>
            <a:ext cx="5486400" cy="936625"/>
          </a:xfrm>
        </p:spPr>
        <p:txBody>
          <a:bodyPr/>
          <a:lstStyle/>
          <a:p>
            <a:r>
              <a:rPr lang="en-US" altLang="en-US" sz="3200" b="1" smtClean="0"/>
              <a:t>GiẢI PHÁP (BẢN ĐỒ TƯ DUY)</a:t>
            </a:r>
          </a:p>
        </p:txBody>
      </p:sp>
      <p:pic>
        <p:nvPicPr>
          <p:cNvPr id="44038" name="Picture 5" descr="health-ma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835025"/>
            <a:ext cx="8915400"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Date Placeholder 3"/>
          <p:cNvSpPr>
            <a:spLocks noGrp="1"/>
          </p:cNvSpPr>
          <p:nvPr>
            <p:ph type="dt" sz="half" idx="10"/>
          </p:nvPr>
        </p:nvSpPr>
        <p:spPr/>
        <p:txBody>
          <a:bodyPr/>
          <a:lstStyle/>
          <a:p>
            <a:fld id="{9C1D7EBD-03B6-4B98-8DBE-76E36D084A2C}" type="datetime1">
              <a:rPr lang="vi-VN" smtClean="0"/>
              <a:t>09/09/2015</a:t>
            </a:fld>
            <a:endParaRPr lang="en-US"/>
          </a:p>
        </p:txBody>
      </p:sp>
      <p:sp>
        <p:nvSpPr>
          <p:cNvPr id="5" name="Footer Placeholder 4"/>
          <p:cNvSpPr>
            <a:spLocks noGrp="1"/>
          </p:cNvSpPr>
          <p:nvPr>
            <p:ph type="ftr" sz="quarter" idx="11"/>
          </p:nvPr>
        </p:nvSpPr>
        <p:spPr/>
        <p:txBody>
          <a:bodyPr/>
          <a:lstStyle/>
          <a:p>
            <a:r>
              <a:rPr lang="en-US" smtClean="0"/>
              <a:t>BVĐK Thị Xã Ngã Năm, Sóc Trăng</a:t>
            </a:r>
            <a:endParaRPr lang="en-US"/>
          </a:p>
        </p:txBody>
      </p:sp>
      <p:sp>
        <p:nvSpPr>
          <p:cNvPr id="6" name="Slide Number Placeholder 5"/>
          <p:cNvSpPr>
            <a:spLocks noGrp="1"/>
          </p:cNvSpPr>
          <p:nvPr>
            <p:ph type="sldNum" sz="quarter" idx="12"/>
          </p:nvPr>
        </p:nvSpPr>
        <p:spPr/>
        <p:txBody>
          <a:bodyPr/>
          <a:lstStyle/>
          <a:p>
            <a:fld id="{EF7AB561-25D8-4196-851B-64F78140E994}" type="slidenum">
              <a:rPr lang="en-US" smtClean="0"/>
              <a:t>19</a:t>
            </a:fld>
            <a:endParaRPr lang="en-US"/>
          </a:p>
        </p:txBody>
      </p:sp>
    </p:spTree>
    <p:extLst>
      <p:ext uri="{BB962C8B-B14F-4D97-AF65-F5344CB8AC3E}">
        <p14:creationId xmlns:p14="http://schemas.microsoft.com/office/powerpoint/2010/main" val="29999460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AutoShape 2"/>
          <p:cNvSpPr>
            <a:spLocks noChangeArrowheads="1"/>
          </p:cNvSpPr>
          <p:nvPr/>
        </p:nvSpPr>
        <p:spPr bwMode="auto">
          <a:xfrm>
            <a:off x="5257800" y="3733800"/>
            <a:ext cx="2438400" cy="2667000"/>
          </a:xfrm>
          <a:prstGeom prst="roundRect">
            <a:avLst>
              <a:gd name="adj" fmla="val 16667"/>
            </a:avLst>
          </a:prstGeom>
          <a:noFill/>
          <a:ln w="38100">
            <a:solidFill>
              <a:schemeClr val="tx1"/>
            </a:solidFill>
            <a:round/>
            <a:headEnd/>
            <a:tailEnd/>
          </a:ln>
          <a:effectLst/>
          <a:extLst>
            <a:ext uri="{909E8E84-426E-40DD-AFC4-6F175D3DCCD1}">
              <a14:hiddenFill xmlns:a14="http://schemas.microsoft.com/office/drawing/2010/main">
                <a:gradFill rotWithShape="1">
                  <a:gsLst>
                    <a:gs pos="0">
                      <a:srgbClr val="99CCFF"/>
                    </a:gs>
                    <a:gs pos="100000">
                      <a:srgbClr val="E3F1FF"/>
                    </a:gs>
                  </a:gsLst>
                  <a:lin ang="5400000" scaled="1"/>
                </a:gra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 typeface="Wingdings" panose="05000000000000000000" pitchFamily="2" charset="2"/>
              <a:buNone/>
            </a:pPr>
            <a:r>
              <a:rPr lang="en-US" altLang="en-US" b="0">
                <a:solidFill>
                  <a:srgbClr val="0000FF"/>
                </a:solidFill>
                <a:latin typeface="Times New Roman" panose="02020603050405020304" pitchFamily="18" charset="0"/>
                <a:cs typeface="Arial" panose="020B0604020202020204" pitchFamily="34" charset="0"/>
              </a:rPr>
              <a:t>2. Thực hành </a:t>
            </a:r>
          </a:p>
          <a:p>
            <a:pPr algn="ctr">
              <a:lnSpc>
                <a:spcPct val="100000"/>
              </a:lnSpc>
              <a:spcBef>
                <a:spcPct val="0"/>
              </a:spcBef>
              <a:buFontTx/>
              <a:buNone/>
            </a:pPr>
            <a:r>
              <a:rPr lang="en-US" altLang="en-US" b="0">
                <a:solidFill>
                  <a:srgbClr val="0000FF"/>
                </a:solidFill>
                <a:latin typeface="Times New Roman" panose="02020603050405020304" pitchFamily="18" charset="0"/>
                <a:cs typeface="Arial" panose="020B0604020202020204" pitchFamily="34" charset="0"/>
              </a:rPr>
              <a:t> phân tích </a:t>
            </a:r>
          </a:p>
          <a:p>
            <a:pPr algn="ctr">
              <a:lnSpc>
                <a:spcPct val="100000"/>
              </a:lnSpc>
              <a:spcBef>
                <a:spcPct val="0"/>
              </a:spcBef>
              <a:buFontTx/>
              <a:buNone/>
            </a:pPr>
            <a:r>
              <a:rPr lang="en-US" altLang="en-US" b="0">
                <a:solidFill>
                  <a:srgbClr val="0000FF"/>
                </a:solidFill>
                <a:latin typeface="Times New Roman" panose="02020603050405020304" pitchFamily="18" charset="0"/>
                <a:cs typeface="Arial" panose="020B0604020202020204" pitchFamily="34" charset="0"/>
              </a:rPr>
              <a:t>và lập KHCL</a:t>
            </a:r>
          </a:p>
          <a:p>
            <a:pPr algn="ctr">
              <a:lnSpc>
                <a:spcPct val="100000"/>
              </a:lnSpc>
              <a:spcBef>
                <a:spcPct val="0"/>
              </a:spcBef>
              <a:buFontTx/>
              <a:buNone/>
            </a:pPr>
            <a:r>
              <a:rPr lang="en-US" altLang="en-US" b="0">
                <a:solidFill>
                  <a:srgbClr val="0000FF"/>
                </a:solidFill>
                <a:latin typeface="Times New Roman" panose="02020603050405020304" pitchFamily="18" charset="0"/>
                <a:cs typeface="Arial" panose="020B0604020202020204" pitchFamily="34" charset="0"/>
              </a:rPr>
              <a:t> theo PDCA</a:t>
            </a:r>
          </a:p>
        </p:txBody>
      </p:sp>
      <p:sp>
        <p:nvSpPr>
          <p:cNvPr id="9219" name="AutoShape 3"/>
          <p:cNvSpPr>
            <a:spLocks noChangeArrowheads="1"/>
          </p:cNvSpPr>
          <p:nvPr/>
        </p:nvSpPr>
        <p:spPr bwMode="auto">
          <a:xfrm>
            <a:off x="1905000" y="3352800"/>
            <a:ext cx="2438400" cy="2667000"/>
          </a:xfrm>
          <a:prstGeom prst="roundRect">
            <a:avLst>
              <a:gd name="adj" fmla="val 16667"/>
            </a:avLst>
          </a:prstGeom>
          <a:noFill/>
          <a:ln w="38100">
            <a:solidFill>
              <a:schemeClr val="tx1"/>
            </a:solidFill>
            <a:round/>
            <a:headEnd/>
            <a:tailEnd/>
          </a:ln>
          <a:effectLst/>
          <a:extLst>
            <a:ext uri="{909E8E84-426E-40DD-AFC4-6F175D3DCCD1}">
              <a14:hiddenFill xmlns:a14="http://schemas.microsoft.com/office/drawing/2010/main">
                <a:gradFill rotWithShape="1">
                  <a:gsLst>
                    <a:gs pos="0">
                      <a:srgbClr val="99CCFF"/>
                    </a:gs>
                    <a:gs pos="100000">
                      <a:srgbClr val="E3F1FF"/>
                    </a:gs>
                  </a:gsLst>
                  <a:lin ang="5400000" scaled="1"/>
                </a:gra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 typeface="Wingdings" panose="05000000000000000000" pitchFamily="2" charset="2"/>
              <a:buNone/>
            </a:pPr>
            <a:r>
              <a:rPr lang="en-US" altLang="en-US" b="0">
                <a:solidFill>
                  <a:srgbClr val="0000FF"/>
                </a:solidFill>
                <a:latin typeface="Times New Roman" panose="02020603050405020304" pitchFamily="18" charset="0"/>
                <a:cs typeface="Arial" panose="020B0604020202020204" pitchFamily="34" charset="0"/>
              </a:rPr>
              <a:t>1. Nắm được</a:t>
            </a:r>
          </a:p>
          <a:p>
            <a:pPr algn="ctr" eaLnBrk="1" hangingPunct="1">
              <a:lnSpc>
                <a:spcPct val="100000"/>
              </a:lnSpc>
              <a:spcBef>
                <a:spcPct val="0"/>
              </a:spcBef>
              <a:buFontTx/>
              <a:buNone/>
            </a:pPr>
            <a:r>
              <a:rPr lang="en-US" altLang="en-US" b="0">
                <a:solidFill>
                  <a:srgbClr val="0000FF"/>
                </a:solidFill>
                <a:latin typeface="Times New Roman" panose="02020603050405020304" pitchFamily="18" charset="0"/>
                <a:cs typeface="Arial" panose="020B0604020202020204" pitchFamily="34" charset="0"/>
              </a:rPr>
              <a:t> các bước </a:t>
            </a:r>
          </a:p>
          <a:p>
            <a:pPr algn="ctr" eaLnBrk="1" hangingPunct="1">
              <a:lnSpc>
                <a:spcPct val="100000"/>
              </a:lnSpc>
              <a:spcBef>
                <a:spcPct val="0"/>
              </a:spcBef>
              <a:buFontTx/>
              <a:buNone/>
            </a:pPr>
            <a:r>
              <a:rPr lang="en-US" altLang="en-US" b="0">
                <a:solidFill>
                  <a:srgbClr val="0000FF"/>
                </a:solidFill>
                <a:latin typeface="Times New Roman" panose="02020603050405020304" pitchFamily="18" charset="0"/>
                <a:cs typeface="Arial" panose="020B0604020202020204" pitchFamily="34" charset="0"/>
              </a:rPr>
              <a:t>trong chu trình</a:t>
            </a:r>
          </a:p>
          <a:p>
            <a:pPr algn="ctr" eaLnBrk="1" hangingPunct="1">
              <a:lnSpc>
                <a:spcPct val="100000"/>
              </a:lnSpc>
              <a:spcBef>
                <a:spcPct val="0"/>
              </a:spcBef>
              <a:buFontTx/>
              <a:buNone/>
            </a:pPr>
            <a:r>
              <a:rPr lang="en-US" altLang="en-US" b="0">
                <a:solidFill>
                  <a:srgbClr val="0000FF"/>
                </a:solidFill>
                <a:latin typeface="Times New Roman" panose="02020603050405020304" pitchFamily="18" charset="0"/>
                <a:cs typeface="Arial" panose="020B0604020202020204" pitchFamily="34" charset="0"/>
              </a:rPr>
              <a:t> PDCA</a:t>
            </a:r>
          </a:p>
          <a:p>
            <a:pPr algn="ctr">
              <a:lnSpc>
                <a:spcPct val="100000"/>
              </a:lnSpc>
              <a:spcBef>
                <a:spcPct val="0"/>
              </a:spcBef>
              <a:buFontTx/>
              <a:buNone/>
            </a:pPr>
            <a:endParaRPr lang="en-US" altLang="en-US" sz="1800" b="0">
              <a:latin typeface="Verdana" panose="020B0604030504040204" pitchFamily="34" charset="0"/>
              <a:cs typeface="Arial" panose="020B0604020202020204" pitchFamily="34" charset="0"/>
            </a:endParaRPr>
          </a:p>
        </p:txBody>
      </p:sp>
      <p:sp>
        <p:nvSpPr>
          <p:cNvPr id="183300" name="Freeform 4"/>
          <p:cNvSpPr>
            <a:spLocks/>
          </p:cNvSpPr>
          <p:nvPr/>
        </p:nvSpPr>
        <p:spPr bwMode="gray">
          <a:xfrm>
            <a:off x="4343400" y="2819400"/>
            <a:ext cx="903288" cy="1241425"/>
          </a:xfrm>
          <a:custGeom>
            <a:avLst/>
            <a:gdLst>
              <a:gd name="T0" fmla="*/ 580 w 580"/>
              <a:gd name="T1" fmla="*/ 0 h 798"/>
              <a:gd name="T2" fmla="*/ 578 w 580"/>
              <a:gd name="T3" fmla="*/ 90 h 798"/>
              <a:gd name="T4" fmla="*/ 568 w 580"/>
              <a:gd name="T5" fmla="*/ 174 h 798"/>
              <a:gd name="T6" fmla="*/ 552 w 580"/>
              <a:gd name="T7" fmla="*/ 252 h 798"/>
              <a:gd name="T8" fmla="*/ 526 w 580"/>
              <a:gd name="T9" fmla="*/ 324 h 798"/>
              <a:gd name="T10" fmla="*/ 494 w 580"/>
              <a:gd name="T11" fmla="*/ 390 h 798"/>
              <a:gd name="T12" fmla="*/ 452 w 580"/>
              <a:gd name="T13" fmla="*/ 450 h 798"/>
              <a:gd name="T14" fmla="*/ 402 w 580"/>
              <a:gd name="T15" fmla="*/ 508 h 798"/>
              <a:gd name="T16" fmla="*/ 342 w 580"/>
              <a:gd name="T17" fmla="*/ 560 h 798"/>
              <a:gd name="T18" fmla="*/ 270 w 580"/>
              <a:gd name="T19" fmla="*/ 610 h 798"/>
              <a:gd name="T20" fmla="*/ 188 w 580"/>
              <a:gd name="T21" fmla="*/ 656 h 798"/>
              <a:gd name="T22" fmla="*/ 188 w 580"/>
              <a:gd name="T23" fmla="*/ 798 h 798"/>
              <a:gd name="T24" fmla="*/ 0 w 580"/>
              <a:gd name="T25" fmla="*/ 514 h 798"/>
              <a:gd name="T26" fmla="*/ 188 w 580"/>
              <a:gd name="T27" fmla="*/ 230 h 798"/>
              <a:gd name="T28" fmla="*/ 188 w 580"/>
              <a:gd name="T29" fmla="*/ 372 h 798"/>
              <a:gd name="T30" fmla="*/ 224 w 580"/>
              <a:gd name="T31" fmla="*/ 368 h 798"/>
              <a:gd name="T32" fmla="*/ 264 w 580"/>
              <a:gd name="T33" fmla="*/ 356 h 798"/>
              <a:gd name="T34" fmla="*/ 306 w 580"/>
              <a:gd name="T35" fmla="*/ 336 h 798"/>
              <a:gd name="T36" fmla="*/ 348 w 580"/>
              <a:gd name="T37" fmla="*/ 310 h 798"/>
              <a:gd name="T38" fmla="*/ 392 w 580"/>
              <a:gd name="T39" fmla="*/ 280 h 798"/>
              <a:gd name="T40" fmla="*/ 432 w 580"/>
              <a:gd name="T41" fmla="*/ 246 h 798"/>
              <a:gd name="T42" fmla="*/ 472 w 580"/>
              <a:gd name="T43" fmla="*/ 208 h 798"/>
              <a:gd name="T44" fmla="*/ 506 w 580"/>
              <a:gd name="T45" fmla="*/ 166 h 798"/>
              <a:gd name="T46" fmla="*/ 536 w 580"/>
              <a:gd name="T47" fmla="*/ 124 h 798"/>
              <a:gd name="T48" fmla="*/ 558 w 580"/>
              <a:gd name="T49" fmla="*/ 82 h 798"/>
              <a:gd name="T50" fmla="*/ 574 w 580"/>
              <a:gd name="T51" fmla="*/ 40 h 798"/>
              <a:gd name="T52" fmla="*/ 578 w 580"/>
              <a:gd name="T53" fmla="*/ 0 h 798"/>
              <a:gd name="T54" fmla="*/ 580 w 580"/>
              <a:gd name="T55" fmla="*/ 0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chemeClr val="accent2"/>
              </a:gs>
              <a:gs pos="100000">
                <a:schemeClr val="accent2">
                  <a:gamma/>
                  <a:tint val="63529"/>
                  <a:invGamma/>
                </a:schemeClr>
              </a:gs>
            </a:gsLst>
            <a:lin ang="0" scaled="1"/>
          </a:gradFill>
          <a:ln>
            <a:noFill/>
          </a:ln>
          <a:extLst>
            <a:ext uri="{91240B29-F687-4F45-9708-019B960494DF}">
              <a14:hiddenLine xmlns:a14="http://schemas.microsoft.com/office/drawing/2010/main" w="0">
                <a:solidFill>
                  <a:srgbClr val="00A06C"/>
                </a:solidFill>
                <a:prstDash val="solid"/>
                <a:round/>
                <a:headEnd/>
                <a:tailEnd/>
              </a14:hiddenLine>
            </a:ext>
          </a:extLst>
        </p:spPr>
        <p:txBody>
          <a:bodyPr/>
          <a:lstStyle/>
          <a:p>
            <a:pPr eaLnBrk="1" hangingPunct="1">
              <a:defRPr/>
            </a:pPr>
            <a:endParaRPr lang="en-US"/>
          </a:p>
        </p:txBody>
      </p:sp>
      <p:sp>
        <p:nvSpPr>
          <p:cNvPr id="9221" name="AutoShape 5"/>
          <p:cNvSpPr>
            <a:spLocks noChangeAspect="1" noChangeArrowheads="1" noTextEdit="1"/>
          </p:cNvSpPr>
          <p:nvPr/>
        </p:nvSpPr>
        <p:spPr bwMode="gray">
          <a:xfrm flipH="1">
            <a:off x="6392863" y="3252788"/>
            <a:ext cx="909637" cy="124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9222" name="Freeform 6"/>
          <p:cNvSpPr>
            <a:spLocks/>
          </p:cNvSpPr>
          <p:nvPr/>
        </p:nvSpPr>
        <p:spPr bwMode="gray">
          <a:xfrm rot="2425038" flipH="1">
            <a:off x="5791200" y="2590800"/>
            <a:ext cx="903288" cy="1241425"/>
          </a:xfrm>
          <a:custGeom>
            <a:avLst/>
            <a:gdLst>
              <a:gd name="T0" fmla="*/ 2147483646 w 580"/>
              <a:gd name="T1" fmla="*/ 0 h 798"/>
              <a:gd name="T2" fmla="*/ 2147483646 w 580"/>
              <a:gd name="T3" fmla="*/ 2147483646 h 798"/>
              <a:gd name="T4" fmla="*/ 2147483646 w 580"/>
              <a:gd name="T5" fmla="*/ 2147483646 h 798"/>
              <a:gd name="T6" fmla="*/ 2147483646 w 580"/>
              <a:gd name="T7" fmla="*/ 2147483646 h 798"/>
              <a:gd name="T8" fmla="*/ 2147483646 w 580"/>
              <a:gd name="T9" fmla="*/ 2147483646 h 798"/>
              <a:gd name="T10" fmla="*/ 2147483646 w 580"/>
              <a:gd name="T11" fmla="*/ 2147483646 h 798"/>
              <a:gd name="T12" fmla="*/ 2147483646 w 580"/>
              <a:gd name="T13" fmla="*/ 2147483646 h 798"/>
              <a:gd name="T14" fmla="*/ 2147483646 w 580"/>
              <a:gd name="T15" fmla="*/ 2147483646 h 798"/>
              <a:gd name="T16" fmla="*/ 2147483646 w 580"/>
              <a:gd name="T17" fmla="*/ 2147483646 h 798"/>
              <a:gd name="T18" fmla="*/ 2147483646 w 580"/>
              <a:gd name="T19" fmla="*/ 2147483646 h 798"/>
              <a:gd name="T20" fmla="*/ 2147483646 w 580"/>
              <a:gd name="T21" fmla="*/ 2147483646 h 798"/>
              <a:gd name="T22" fmla="*/ 2147483646 w 580"/>
              <a:gd name="T23" fmla="*/ 2147483646 h 798"/>
              <a:gd name="T24" fmla="*/ 0 w 580"/>
              <a:gd name="T25" fmla="*/ 2147483646 h 798"/>
              <a:gd name="T26" fmla="*/ 2147483646 w 580"/>
              <a:gd name="T27" fmla="*/ 2147483646 h 798"/>
              <a:gd name="T28" fmla="*/ 2147483646 w 580"/>
              <a:gd name="T29" fmla="*/ 2147483646 h 798"/>
              <a:gd name="T30" fmla="*/ 2147483646 w 580"/>
              <a:gd name="T31" fmla="*/ 2147483646 h 798"/>
              <a:gd name="T32" fmla="*/ 2147483646 w 580"/>
              <a:gd name="T33" fmla="*/ 2147483646 h 798"/>
              <a:gd name="T34" fmla="*/ 2147483646 w 580"/>
              <a:gd name="T35" fmla="*/ 2147483646 h 798"/>
              <a:gd name="T36" fmla="*/ 2147483646 w 580"/>
              <a:gd name="T37" fmla="*/ 2147483646 h 798"/>
              <a:gd name="T38" fmla="*/ 2147483646 w 580"/>
              <a:gd name="T39" fmla="*/ 2147483646 h 798"/>
              <a:gd name="T40" fmla="*/ 2147483646 w 580"/>
              <a:gd name="T41" fmla="*/ 2147483646 h 798"/>
              <a:gd name="T42" fmla="*/ 2147483646 w 580"/>
              <a:gd name="T43" fmla="*/ 2147483646 h 798"/>
              <a:gd name="T44" fmla="*/ 2147483646 w 580"/>
              <a:gd name="T45" fmla="*/ 2147483646 h 798"/>
              <a:gd name="T46" fmla="*/ 2147483646 w 580"/>
              <a:gd name="T47" fmla="*/ 2147483646 h 798"/>
              <a:gd name="T48" fmla="*/ 2147483646 w 580"/>
              <a:gd name="T49" fmla="*/ 2147483646 h 798"/>
              <a:gd name="T50" fmla="*/ 2147483646 w 580"/>
              <a:gd name="T51" fmla="*/ 2147483646 h 798"/>
              <a:gd name="T52" fmla="*/ 2147483646 w 580"/>
              <a:gd name="T53" fmla="*/ 0 h 798"/>
              <a:gd name="T54" fmla="*/ 2147483646 w 580"/>
              <a:gd name="T55" fmla="*/ 0 h 79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chemeClr val="hlink"/>
              </a:gs>
              <a:gs pos="100000">
                <a:srgbClr val="B4D7E8"/>
              </a:gs>
            </a:gsLst>
            <a:lin ang="0" scaled="1"/>
          </a:gradFill>
          <a:ln>
            <a:noFill/>
          </a:ln>
          <a:extLst>
            <a:ext uri="{91240B29-F687-4F45-9708-019B960494DF}">
              <a14:hiddenLine xmlns:a14="http://schemas.microsoft.com/office/drawing/2010/main" w="0">
                <a:solidFill>
                  <a:srgbClr val="00A06C"/>
                </a:solidFill>
                <a:prstDash val="solid"/>
                <a:round/>
                <a:headEnd/>
                <a:tailEnd/>
              </a14:hiddenLine>
            </a:ext>
          </a:extLst>
        </p:spPr>
        <p:txBody>
          <a:bodyPr/>
          <a:lstStyle/>
          <a:p>
            <a:endParaRPr lang="en-US"/>
          </a:p>
        </p:txBody>
      </p:sp>
      <p:grpSp>
        <p:nvGrpSpPr>
          <p:cNvPr id="9223" name="Group 7"/>
          <p:cNvGrpSpPr>
            <a:grpSpLocks/>
          </p:cNvGrpSpPr>
          <p:nvPr/>
        </p:nvGrpSpPr>
        <p:grpSpPr bwMode="auto">
          <a:xfrm>
            <a:off x="4253706" y="1446212"/>
            <a:ext cx="2998788" cy="1601787"/>
            <a:chOff x="1997" y="1314"/>
            <a:chExt cx="1889" cy="1009"/>
          </a:xfrm>
        </p:grpSpPr>
        <p:grpSp>
          <p:nvGrpSpPr>
            <p:cNvPr id="9231" name="Group 8"/>
            <p:cNvGrpSpPr>
              <a:grpSpLocks/>
            </p:cNvGrpSpPr>
            <p:nvPr/>
          </p:nvGrpSpPr>
          <p:grpSpPr bwMode="auto">
            <a:xfrm>
              <a:off x="1997" y="1404"/>
              <a:ext cx="1889" cy="919"/>
              <a:chOff x="1973" y="1027"/>
              <a:chExt cx="1926" cy="937"/>
            </a:xfrm>
          </p:grpSpPr>
          <p:sp>
            <p:nvSpPr>
              <p:cNvPr id="183305" name="Oval 9"/>
              <p:cNvSpPr>
                <a:spLocks noChangeArrowheads="1"/>
              </p:cNvSpPr>
              <p:nvPr/>
            </p:nvSpPr>
            <p:spPr bwMode="gray">
              <a:xfrm>
                <a:off x="1994" y="1057"/>
                <a:ext cx="1905" cy="907"/>
              </a:xfrm>
              <a:prstGeom prst="ellipse">
                <a:avLst/>
              </a:prstGeom>
              <a:gradFill rotWithShape="1">
                <a:gsLst>
                  <a:gs pos="0">
                    <a:schemeClr val="hlink"/>
                  </a:gs>
                  <a:gs pos="100000">
                    <a:schemeClr val="hlink">
                      <a:gamma/>
                      <a:shade val="48627"/>
                      <a:invGamma/>
                    </a:schemeClr>
                  </a:gs>
                </a:gsLst>
                <a:lin ang="27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defRPr/>
                </a:pPr>
                <a:endParaRPr lang="en-US"/>
              </a:p>
            </p:txBody>
          </p:sp>
          <p:sp>
            <p:nvSpPr>
              <p:cNvPr id="183306" name="Oval 10"/>
              <p:cNvSpPr>
                <a:spLocks noChangeArrowheads="1"/>
              </p:cNvSpPr>
              <p:nvPr/>
            </p:nvSpPr>
            <p:spPr bwMode="gray">
              <a:xfrm>
                <a:off x="1973" y="1027"/>
                <a:ext cx="1905" cy="907"/>
              </a:xfrm>
              <a:prstGeom prst="ellipse">
                <a:avLst/>
              </a:prstGeom>
              <a:gradFill rotWithShape="1">
                <a:gsLst>
                  <a:gs pos="0">
                    <a:schemeClr val="hlink">
                      <a:gamma/>
                      <a:tint val="44314"/>
                      <a:invGamma/>
                    </a:schemeClr>
                  </a:gs>
                  <a:gs pos="100000">
                    <a:schemeClr val="hlink"/>
                  </a:gs>
                </a:gsLst>
                <a:lin ang="27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defRPr/>
                </a:pPr>
                <a:endParaRPr lang="en-US"/>
              </a:p>
            </p:txBody>
          </p:sp>
        </p:grpSp>
        <p:sp>
          <p:nvSpPr>
            <p:cNvPr id="183307" name="Oval 11"/>
            <p:cNvSpPr>
              <a:spLocks noChangeArrowheads="1"/>
            </p:cNvSpPr>
            <p:nvPr/>
          </p:nvSpPr>
          <p:spPr bwMode="gray">
            <a:xfrm>
              <a:off x="2086" y="1314"/>
              <a:ext cx="1691" cy="845"/>
            </a:xfrm>
            <a:prstGeom prst="ellipse">
              <a:avLst/>
            </a:prstGeom>
            <a:gradFill rotWithShape="1">
              <a:gsLst>
                <a:gs pos="0">
                  <a:schemeClr val="accent1">
                    <a:gamma/>
                    <a:shade val="46275"/>
                    <a:invGamma/>
                  </a:schemeClr>
                </a:gs>
                <a:gs pos="100000">
                  <a:schemeClr val="accent1"/>
                </a:gs>
              </a:gsLst>
              <a:lin ang="27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eaLnBrk="1" hangingPunct="1">
                <a:defRPr/>
              </a:pPr>
              <a:endParaRPr lang="en-US"/>
            </a:p>
          </p:txBody>
        </p:sp>
        <p:sp>
          <p:nvSpPr>
            <p:cNvPr id="183308" name="Oval 12"/>
            <p:cNvSpPr>
              <a:spLocks noChangeArrowheads="1"/>
            </p:cNvSpPr>
            <p:nvPr/>
          </p:nvSpPr>
          <p:spPr bwMode="gray">
            <a:xfrm>
              <a:off x="2108" y="1319"/>
              <a:ext cx="1650" cy="824"/>
            </a:xfrm>
            <a:prstGeom prst="ellipse">
              <a:avLst/>
            </a:prstGeom>
            <a:gradFill rotWithShape="1">
              <a:gsLst>
                <a:gs pos="0">
                  <a:schemeClr val="accent1">
                    <a:alpha val="0"/>
                  </a:schemeClr>
                </a:gs>
                <a:gs pos="100000">
                  <a:schemeClr val="accent1">
                    <a:gamma/>
                    <a:tint val="34902"/>
                    <a:invGamma/>
                  </a:schemeClr>
                </a:gs>
              </a:gsLst>
              <a:lin ang="27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eaLnBrk="1" hangingPunct="1">
                <a:defRPr/>
              </a:pPr>
              <a:endParaRPr lang="en-US"/>
            </a:p>
          </p:txBody>
        </p:sp>
        <p:sp>
          <p:nvSpPr>
            <p:cNvPr id="183309" name="Oval 13"/>
            <p:cNvSpPr>
              <a:spLocks noChangeArrowheads="1"/>
            </p:cNvSpPr>
            <p:nvPr/>
          </p:nvSpPr>
          <p:spPr bwMode="gray">
            <a:xfrm>
              <a:off x="2125" y="1327"/>
              <a:ext cx="1570" cy="770"/>
            </a:xfrm>
            <a:prstGeom prst="ellipse">
              <a:avLst/>
            </a:prstGeom>
            <a:gradFill rotWithShape="1">
              <a:gsLst>
                <a:gs pos="0">
                  <a:schemeClr val="accent1">
                    <a:gamma/>
                    <a:shade val="79216"/>
                    <a:invGamma/>
                  </a:schemeClr>
                </a:gs>
                <a:gs pos="100000">
                  <a:schemeClr val="accent1">
                    <a:alpha val="48000"/>
                  </a:schemeClr>
                </a:gs>
              </a:gsLst>
              <a:lin ang="27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eaLnBrk="1" hangingPunct="1">
                <a:defRPr/>
              </a:pPr>
              <a:endParaRPr lang="en-US"/>
            </a:p>
          </p:txBody>
        </p:sp>
        <p:sp>
          <p:nvSpPr>
            <p:cNvPr id="183310" name="Oval 14"/>
            <p:cNvSpPr>
              <a:spLocks noChangeArrowheads="1"/>
            </p:cNvSpPr>
            <p:nvPr/>
          </p:nvSpPr>
          <p:spPr bwMode="gray">
            <a:xfrm>
              <a:off x="2208" y="1344"/>
              <a:ext cx="1382" cy="624"/>
            </a:xfrm>
            <a:prstGeom prst="ellipse">
              <a:avLst/>
            </a:prstGeom>
            <a:gradFill rotWithShape="1">
              <a:gsLst>
                <a:gs pos="0">
                  <a:schemeClr val="accent1">
                    <a:gamma/>
                    <a:tint val="0"/>
                    <a:invGamma/>
                  </a:schemeClr>
                </a:gs>
                <a:gs pos="100000">
                  <a:schemeClr val="accent1">
                    <a:alpha val="38000"/>
                  </a:schemeClr>
                </a:gs>
              </a:gsLst>
              <a:lin ang="27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eaLnBrk="1" hangingPunct="1">
                <a:defRPr/>
              </a:pPr>
              <a:endParaRPr lang="en-US"/>
            </a:p>
          </p:txBody>
        </p:sp>
      </p:grpSp>
      <p:sp>
        <p:nvSpPr>
          <p:cNvPr id="9224" name="Text Box 15"/>
          <p:cNvSpPr txBox="1">
            <a:spLocks noChangeArrowheads="1"/>
          </p:cNvSpPr>
          <p:nvPr/>
        </p:nvSpPr>
        <p:spPr bwMode="auto">
          <a:xfrm>
            <a:off x="4876800" y="1600200"/>
            <a:ext cx="19907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en-US" altLang="en-US">
                <a:solidFill>
                  <a:srgbClr val="000099"/>
                </a:solidFill>
                <a:latin typeface="Times New Roman" panose="02020603050405020304" pitchFamily="18" charset="0"/>
                <a:cs typeface="Arial" panose="020B0604020202020204" pitchFamily="34" charset="0"/>
              </a:rPr>
              <a:t>MỤC TIÊU</a:t>
            </a:r>
          </a:p>
        </p:txBody>
      </p:sp>
      <p:sp>
        <p:nvSpPr>
          <p:cNvPr id="9225" name="WordArt 16"/>
          <p:cNvSpPr>
            <a:spLocks noChangeArrowheads="1" noChangeShapeType="1" noTextEdit="1"/>
          </p:cNvSpPr>
          <p:nvPr/>
        </p:nvSpPr>
        <p:spPr bwMode="auto">
          <a:xfrm>
            <a:off x="3581400" y="401638"/>
            <a:ext cx="4343400" cy="893762"/>
          </a:xfrm>
          <a:prstGeom prst="rect">
            <a:avLst/>
          </a:prstGeom>
        </p:spPr>
        <p:txBody>
          <a:bodyPr wrap="none" fromWordArt="1">
            <a:prstTxWarp prst="textStop">
              <a:avLst>
                <a:gd name="adj" fmla="val 22222"/>
              </a:avLst>
            </a:prstTxWarp>
          </a:bodyPr>
          <a:lstStyle/>
          <a:p>
            <a:pPr algn="ctr"/>
            <a:r>
              <a:rPr lang="en-US" sz="3600" kern="10">
                <a:ln w="9525">
                  <a:solidFill>
                    <a:srgbClr val="000000"/>
                  </a:solidFill>
                  <a:round/>
                  <a:headEnd/>
                  <a:tailEnd/>
                </a:ln>
                <a:gradFill rotWithShape="1">
                  <a:gsLst>
                    <a:gs pos="0">
                      <a:srgbClr val="FFE701"/>
                    </a:gs>
                    <a:gs pos="100000">
                      <a:srgbClr val="FE3E02"/>
                    </a:gs>
                  </a:gsLst>
                  <a:lin ang="5400000" scaled="1"/>
                </a:gradFill>
                <a:effectLst>
                  <a:outerShdw dist="107763" dir="18900000" algn="ctr" rotWithShape="0">
                    <a:srgbClr val="868686">
                      <a:alpha val="50000"/>
                    </a:srgbClr>
                  </a:outerShdw>
                </a:effectLst>
                <a:latin typeface="Impact" panose="020B0806030902050204" pitchFamily="34" charset="0"/>
              </a:rPr>
              <a:t>PDCA</a:t>
            </a:r>
          </a:p>
        </p:txBody>
      </p:sp>
      <p:sp>
        <p:nvSpPr>
          <p:cNvPr id="9226" name="AutoShape 19"/>
          <p:cNvSpPr>
            <a:spLocks noChangeArrowheads="1"/>
          </p:cNvSpPr>
          <p:nvPr/>
        </p:nvSpPr>
        <p:spPr bwMode="auto">
          <a:xfrm>
            <a:off x="8229600" y="1905000"/>
            <a:ext cx="2133600" cy="2362200"/>
          </a:xfrm>
          <a:prstGeom prst="roundRect">
            <a:avLst>
              <a:gd name="adj" fmla="val 16667"/>
            </a:avLst>
          </a:prstGeom>
          <a:noFill/>
          <a:ln w="38100">
            <a:solidFill>
              <a:schemeClr val="tx1"/>
            </a:solidFill>
            <a:round/>
            <a:headEnd/>
            <a:tailEnd/>
          </a:ln>
          <a:effectLst/>
          <a:extLst>
            <a:ext uri="{909E8E84-426E-40DD-AFC4-6F175D3DCCD1}">
              <a14:hiddenFill xmlns:a14="http://schemas.microsoft.com/office/drawing/2010/main">
                <a:solidFill>
                  <a:srgbClr val="99CC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nchorCtr="1"/>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Char char="•"/>
            </a:pPr>
            <a:endParaRPr lang="en-US" altLang="en-US" sz="2400">
              <a:solidFill>
                <a:srgbClr val="0000FF"/>
              </a:solidFill>
              <a:latin typeface="Times New Roman" panose="02020603050405020304" pitchFamily="18" charset="0"/>
              <a:cs typeface="Arial" panose="020B0604020202020204" pitchFamily="34" charset="0"/>
            </a:endParaRPr>
          </a:p>
          <a:p>
            <a:pPr algn="ctr" eaLnBrk="1" hangingPunct="1">
              <a:lnSpc>
                <a:spcPct val="100000"/>
              </a:lnSpc>
              <a:spcBef>
                <a:spcPct val="0"/>
              </a:spcBef>
              <a:buFont typeface="Wingdings" panose="05000000000000000000" pitchFamily="2" charset="2"/>
              <a:buNone/>
            </a:pPr>
            <a:r>
              <a:rPr lang="en-US" altLang="en-US" sz="2400" b="0">
                <a:solidFill>
                  <a:srgbClr val="0000FF"/>
                </a:solidFill>
                <a:latin typeface="Times New Roman" panose="02020603050405020304" pitchFamily="18" charset="0"/>
                <a:cs typeface="Arial" panose="020B0604020202020204" pitchFamily="34" charset="0"/>
              </a:rPr>
              <a:t>3. Vận dụng </a:t>
            </a:r>
          </a:p>
          <a:p>
            <a:pPr algn="ctr" eaLnBrk="1" hangingPunct="1">
              <a:lnSpc>
                <a:spcPct val="100000"/>
              </a:lnSpc>
              <a:spcBef>
                <a:spcPct val="0"/>
              </a:spcBef>
              <a:buFontTx/>
              <a:buNone/>
            </a:pPr>
            <a:r>
              <a:rPr lang="en-US" altLang="en-US" sz="2400" b="0">
                <a:solidFill>
                  <a:srgbClr val="0000FF"/>
                </a:solidFill>
                <a:latin typeface="Times New Roman" panose="02020603050405020304" pitchFamily="18" charset="0"/>
                <a:cs typeface="Arial" panose="020B0604020202020204" pitchFamily="34" charset="0"/>
              </a:rPr>
              <a:t>1 số kỹ thuật </a:t>
            </a:r>
          </a:p>
          <a:p>
            <a:pPr algn="ctr" eaLnBrk="1" hangingPunct="1">
              <a:lnSpc>
                <a:spcPct val="100000"/>
              </a:lnSpc>
              <a:spcBef>
                <a:spcPct val="0"/>
              </a:spcBef>
              <a:buFontTx/>
              <a:buNone/>
            </a:pPr>
            <a:r>
              <a:rPr lang="en-US" altLang="en-US" sz="2400" b="0">
                <a:solidFill>
                  <a:srgbClr val="0000FF"/>
                </a:solidFill>
                <a:latin typeface="Times New Roman" panose="02020603050405020304" pitchFamily="18" charset="0"/>
                <a:cs typeface="Arial" panose="020B0604020202020204" pitchFamily="34" charset="0"/>
              </a:rPr>
              <a:t>sơ đồ xương cá, </a:t>
            </a:r>
          </a:p>
          <a:p>
            <a:pPr algn="ctr" eaLnBrk="1" hangingPunct="1">
              <a:lnSpc>
                <a:spcPct val="100000"/>
              </a:lnSpc>
              <a:spcBef>
                <a:spcPct val="0"/>
              </a:spcBef>
              <a:buFontTx/>
              <a:buNone/>
            </a:pPr>
            <a:r>
              <a:rPr lang="en-US" altLang="en-US" sz="2400" b="0">
                <a:solidFill>
                  <a:srgbClr val="0000FF"/>
                </a:solidFill>
                <a:latin typeface="Times New Roman" panose="02020603050405020304" pitchFamily="18" charset="0"/>
                <a:cs typeface="Arial" panose="020B0604020202020204" pitchFamily="34" charset="0"/>
              </a:rPr>
              <a:t>bản đồ tư duy,</a:t>
            </a:r>
          </a:p>
          <a:p>
            <a:pPr algn="ctr" eaLnBrk="1" hangingPunct="1">
              <a:lnSpc>
                <a:spcPct val="100000"/>
              </a:lnSpc>
              <a:spcBef>
                <a:spcPct val="0"/>
              </a:spcBef>
              <a:buFontTx/>
              <a:buNone/>
            </a:pPr>
            <a:r>
              <a:rPr lang="en-US" altLang="en-US" sz="2400" b="0">
                <a:solidFill>
                  <a:srgbClr val="0000FF"/>
                </a:solidFill>
                <a:latin typeface="Times New Roman" panose="02020603050405020304" pitchFamily="18" charset="0"/>
                <a:cs typeface="Arial" panose="020B0604020202020204" pitchFamily="34" charset="0"/>
              </a:rPr>
              <a:t> phương pháp</a:t>
            </a:r>
          </a:p>
          <a:p>
            <a:pPr algn="ctr" eaLnBrk="1" hangingPunct="1">
              <a:lnSpc>
                <a:spcPct val="100000"/>
              </a:lnSpc>
              <a:spcBef>
                <a:spcPct val="0"/>
              </a:spcBef>
              <a:buFontTx/>
              <a:buNone/>
            </a:pPr>
            <a:r>
              <a:rPr lang="en-US" altLang="en-US" sz="2400" b="0">
                <a:solidFill>
                  <a:srgbClr val="0000FF"/>
                </a:solidFill>
                <a:latin typeface="Times New Roman" panose="02020603050405020304" pitchFamily="18" charset="0"/>
                <a:cs typeface="Arial" panose="020B0604020202020204" pitchFamily="34" charset="0"/>
              </a:rPr>
              <a:t>20/80</a:t>
            </a:r>
            <a:r>
              <a:rPr lang="en-US" altLang="en-US">
                <a:solidFill>
                  <a:srgbClr val="0000FF"/>
                </a:solidFill>
                <a:latin typeface="Times New Roman" panose="02020603050405020304" pitchFamily="18" charset="0"/>
                <a:cs typeface="Arial" panose="020B0604020202020204" pitchFamily="34" charset="0"/>
              </a:rPr>
              <a:t> </a:t>
            </a:r>
          </a:p>
          <a:p>
            <a:pPr algn="ctr">
              <a:lnSpc>
                <a:spcPct val="100000"/>
              </a:lnSpc>
              <a:spcBef>
                <a:spcPct val="0"/>
              </a:spcBef>
              <a:buFontTx/>
              <a:buNone/>
            </a:pPr>
            <a:endParaRPr lang="en-US" altLang="en-US" sz="1800" b="0">
              <a:latin typeface="Verdana" panose="020B0604030504040204" pitchFamily="34" charset="0"/>
              <a:cs typeface="Arial" panose="020B0604020202020204" pitchFamily="34" charset="0"/>
            </a:endParaRPr>
          </a:p>
        </p:txBody>
      </p:sp>
      <p:sp>
        <p:nvSpPr>
          <p:cNvPr id="9227" name="Freeform 21"/>
          <p:cNvSpPr>
            <a:spLocks/>
          </p:cNvSpPr>
          <p:nvPr/>
        </p:nvSpPr>
        <p:spPr bwMode="gray">
          <a:xfrm flipH="1">
            <a:off x="7239000" y="2133600"/>
            <a:ext cx="903288" cy="1241425"/>
          </a:xfrm>
          <a:custGeom>
            <a:avLst/>
            <a:gdLst>
              <a:gd name="T0" fmla="*/ 2147483646 w 580"/>
              <a:gd name="T1" fmla="*/ 0 h 798"/>
              <a:gd name="T2" fmla="*/ 2147483646 w 580"/>
              <a:gd name="T3" fmla="*/ 2147483646 h 798"/>
              <a:gd name="T4" fmla="*/ 2147483646 w 580"/>
              <a:gd name="T5" fmla="*/ 2147483646 h 798"/>
              <a:gd name="T6" fmla="*/ 2147483646 w 580"/>
              <a:gd name="T7" fmla="*/ 2147483646 h 798"/>
              <a:gd name="T8" fmla="*/ 2147483646 w 580"/>
              <a:gd name="T9" fmla="*/ 2147483646 h 798"/>
              <a:gd name="T10" fmla="*/ 2147483646 w 580"/>
              <a:gd name="T11" fmla="*/ 2147483646 h 798"/>
              <a:gd name="T12" fmla="*/ 2147483646 w 580"/>
              <a:gd name="T13" fmla="*/ 2147483646 h 798"/>
              <a:gd name="T14" fmla="*/ 2147483646 w 580"/>
              <a:gd name="T15" fmla="*/ 2147483646 h 798"/>
              <a:gd name="T16" fmla="*/ 2147483646 w 580"/>
              <a:gd name="T17" fmla="*/ 2147483646 h 798"/>
              <a:gd name="T18" fmla="*/ 2147483646 w 580"/>
              <a:gd name="T19" fmla="*/ 2147483646 h 798"/>
              <a:gd name="T20" fmla="*/ 2147483646 w 580"/>
              <a:gd name="T21" fmla="*/ 2147483646 h 798"/>
              <a:gd name="T22" fmla="*/ 2147483646 w 580"/>
              <a:gd name="T23" fmla="*/ 2147483646 h 798"/>
              <a:gd name="T24" fmla="*/ 0 w 580"/>
              <a:gd name="T25" fmla="*/ 2147483646 h 798"/>
              <a:gd name="T26" fmla="*/ 2147483646 w 580"/>
              <a:gd name="T27" fmla="*/ 2147483646 h 798"/>
              <a:gd name="T28" fmla="*/ 2147483646 w 580"/>
              <a:gd name="T29" fmla="*/ 2147483646 h 798"/>
              <a:gd name="T30" fmla="*/ 2147483646 w 580"/>
              <a:gd name="T31" fmla="*/ 2147483646 h 798"/>
              <a:gd name="T32" fmla="*/ 2147483646 w 580"/>
              <a:gd name="T33" fmla="*/ 2147483646 h 798"/>
              <a:gd name="T34" fmla="*/ 2147483646 w 580"/>
              <a:gd name="T35" fmla="*/ 2147483646 h 798"/>
              <a:gd name="T36" fmla="*/ 2147483646 w 580"/>
              <a:gd name="T37" fmla="*/ 2147483646 h 798"/>
              <a:gd name="T38" fmla="*/ 2147483646 w 580"/>
              <a:gd name="T39" fmla="*/ 2147483646 h 798"/>
              <a:gd name="T40" fmla="*/ 2147483646 w 580"/>
              <a:gd name="T41" fmla="*/ 2147483646 h 798"/>
              <a:gd name="T42" fmla="*/ 2147483646 w 580"/>
              <a:gd name="T43" fmla="*/ 2147483646 h 798"/>
              <a:gd name="T44" fmla="*/ 2147483646 w 580"/>
              <a:gd name="T45" fmla="*/ 2147483646 h 798"/>
              <a:gd name="T46" fmla="*/ 2147483646 w 580"/>
              <a:gd name="T47" fmla="*/ 2147483646 h 798"/>
              <a:gd name="T48" fmla="*/ 2147483646 w 580"/>
              <a:gd name="T49" fmla="*/ 2147483646 h 798"/>
              <a:gd name="T50" fmla="*/ 2147483646 w 580"/>
              <a:gd name="T51" fmla="*/ 2147483646 h 798"/>
              <a:gd name="T52" fmla="*/ 2147483646 w 580"/>
              <a:gd name="T53" fmla="*/ 0 h 798"/>
              <a:gd name="T54" fmla="*/ 2147483646 w 580"/>
              <a:gd name="T55" fmla="*/ 0 h 79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solidFill>
            <a:srgbClr val="FFFF99"/>
          </a:solidFill>
          <a:ln>
            <a:noFill/>
          </a:ln>
          <a:extLst>
            <a:ext uri="{91240B29-F687-4F45-9708-019B960494DF}">
              <a14:hiddenLine xmlns:a14="http://schemas.microsoft.com/office/drawing/2010/main" w="0">
                <a:solidFill>
                  <a:srgbClr val="00A06C"/>
                </a:solidFill>
                <a:prstDash val="solid"/>
                <a:round/>
                <a:headEnd/>
                <a:tailEnd/>
              </a14:hiddenLine>
            </a:ext>
          </a:extLst>
        </p:spPr>
        <p:txBody>
          <a:bodyPr/>
          <a:lstStyle/>
          <a:p>
            <a:endParaRPr lang="en-US"/>
          </a:p>
        </p:txBody>
      </p:sp>
      <p:sp>
        <p:nvSpPr>
          <p:cNvPr id="4" name="Date Placeholder 3"/>
          <p:cNvSpPr>
            <a:spLocks noGrp="1"/>
          </p:cNvSpPr>
          <p:nvPr>
            <p:ph type="dt" sz="half" idx="10"/>
          </p:nvPr>
        </p:nvSpPr>
        <p:spPr/>
        <p:txBody>
          <a:bodyPr/>
          <a:lstStyle/>
          <a:p>
            <a:fld id="{FDD11FB8-1A07-4CAD-8F9E-F2B34174BC00}" type="datetime1">
              <a:rPr lang="vi-VN" smtClean="0"/>
              <a:t>09/09/2015</a:t>
            </a:fld>
            <a:endParaRPr lang="en-US"/>
          </a:p>
        </p:txBody>
      </p:sp>
      <p:sp>
        <p:nvSpPr>
          <p:cNvPr id="5" name="Footer Placeholder 4"/>
          <p:cNvSpPr>
            <a:spLocks noGrp="1"/>
          </p:cNvSpPr>
          <p:nvPr>
            <p:ph type="ftr" sz="quarter" idx="11"/>
          </p:nvPr>
        </p:nvSpPr>
        <p:spPr/>
        <p:txBody>
          <a:bodyPr/>
          <a:lstStyle/>
          <a:p>
            <a:r>
              <a:rPr lang="en-US" smtClean="0"/>
              <a:t>BVĐK Thị Xã Ngã Năm, Sóc Trăng</a:t>
            </a:r>
            <a:endParaRPr lang="en-US"/>
          </a:p>
        </p:txBody>
      </p:sp>
      <p:sp>
        <p:nvSpPr>
          <p:cNvPr id="6" name="Slide Number Placeholder 5"/>
          <p:cNvSpPr>
            <a:spLocks noGrp="1"/>
          </p:cNvSpPr>
          <p:nvPr>
            <p:ph type="sldNum" sz="quarter" idx="12"/>
          </p:nvPr>
        </p:nvSpPr>
        <p:spPr/>
        <p:txBody>
          <a:bodyPr/>
          <a:lstStyle/>
          <a:p>
            <a:fld id="{EF7AB561-25D8-4196-851B-64F78140E994}" type="slidenum">
              <a:rPr lang="en-US" smtClean="0"/>
              <a:t>2</a:t>
            </a:fld>
            <a:endParaRPr lang="en-US"/>
          </a:p>
        </p:txBody>
      </p:sp>
      <p:pic>
        <p:nvPicPr>
          <p:cNvPr id="22" name="Picture 2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0734" y="35356"/>
            <a:ext cx="1026199" cy="893852"/>
          </a:xfrm>
          <a:prstGeom prst="rect">
            <a:avLst/>
          </a:prstGeom>
        </p:spPr>
      </p:pic>
      <p:pic>
        <p:nvPicPr>
          <p:cNvPr id="23" name="Picture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4234" y="0"/>
            <a:ext cx="1026199" cy="893852"/>
          </a:xfrm>
          <a:prstGeom prst="rect">
            <a:avLst/>
          </a:prstGeom>
        </p:spPr>
      </p:pic>
    </p:spTree>
    <p:extLst>
      <p:ext uri="{BB962C8B-B14F-4D97-AF65-F5344CB8AC3E}">
        <p14:creationId xmlns:p14="http://schemas.microsoft.com/office/powerpoint/2010/main" val="256289942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5" name="Rectangle 2"/>
          <p:cNvSpPr>
            <a:spLocks noGrp="1" noChangeArrowheads="1"/>
          </p:cNvSpPr>
          <p:nvPr>
            <p:ph type="title" idx="4294967295"/>
          </p:nvPr>
        </p:nvSpPr>
        <p:spPr>
          <a:xfrm>
            <a:off x="1385888" y="232439"/>
            <a:ext cx="7313613" cy="688975"/>
          </a:xfrm>
        </p:spPr>
        <p:txBody>
          <a:bodyPr/>
          <a:lstStyle/>
          <a:p>
            <a:pPr algn="ctr"/>
            <a:r>
              <a:rPr lang="en-US" altLang="en-US" sz="3200" b="1" smtClean="0"/>
              <a:t>GiẢI PHÁP BẢN ĐỒ TƯ DUY</a:t>
            </a:r>
            <a:r>
              <a:rPr lang="en-US" altLang="en-US" sz="2000" b="1" smtClean="0"/>
              <a:t> (</a:t>
            </a:r>
            <a:r>
              <a:rPr lang="en-US" altLang="en-US" sz="2000" b="1" smtClean="0">
                <a:solidFill>
                  <a:srgbClr val="0000FF"/>
                </a:solidFill>
              </a:rPr>
              <a:t>Mind maps)</a:t>
            </a:r>
            <a:r>
              <a:rPr lang="en-US" altLang="en-US" sz="3200" b="1" smtClean="0"/>
              <a:t> </a:t>
            </a:r>
          </a:p>
        </p:txBody>
      </p:sp>
      <p:sp>
        <p:nvSpPr>
          <p:cNvPr id="46086" name="Rectangle 3"/>
          <p:cNvSpPr>
            <a:spLocks noGrp="1" noChangeArrowheads="1"/>
          </p:cNvSpPr>
          <p:nvPr>
            <p:ph type="body" idx="4294967295"/>
          </p:nvPr>
        </p:nvSpPr>
        <p:spPr>
          <a:xfrm>
            <a:off x="1308101" y="1316962"/>
            <a:ext cx="7391400" cy="4724400"/>
          </a:xfrm>
        </p:spPr>
        <p:txBody>
          <a:bodyPr/>
          <a:lstStyle/>
          <a:p>
            <a:pPr marL="0" indent="0">
              <a:buFont typeface="Wingdings 3" panose="05040102010807070707" pitchFamily="18" charset="2"/>
              <a:buNone/>
            </a:pPr>
            <a:r>
              <a:rPr lang="en-US" altLang="en-US" sz="2400" b="1" smtClean="0"/>
              <a:t/>
            </a:r>
            <a:br>
              <a:rPr lang="en-US" altLang="en-US" sz="2400" b="1" smtClean="0"/>
            </a:br>
            <a:r>
              <a:rPr lang="en-US" altLang="en-US" sz="2400" b="1" smtClean="0">
                <a:solidFill>
                  <a:srgbClr val="A12B90"/>
                </a:solidFill>
              </a:rPr>
              <a:t>Gợi nhớ (Hồi tưởng):</a:t>
            </a:r>
            <a:r>
              <a:rPr lang="en-US" altLang="en-US" sz="2400" b="1" smtClean="0"/>
              <a:t> </a:t>
            </a:r>
            <a:r>
              <a:rPr lang="en-US" altLang="en-US" sz="2400" smtClean="0">
                <a:solidFill>
                  <a:srgbClr val="0000FF"/>
                </a:solidFill>
              </a:rPr>
              <a:t>Bất cứ khi nào thông tin được xuất hiện từ trong bộ não, thì mind maps cho phép các ý tưởng được ghi lại rất nhanh.</a:t>
            </a:r>
            <a:br>
              <a:rPr lang="en-US" altLang="en-US" sz="2400" smtClean="0">
                <a:solidFill>
                  <a:srgbClr val="0000FF"/>
                </a:solidFill>
              </a:rPr>
            </a:br>
            <a:r>
              <a:rPr lang="en-US" altLang="en-US" sz="2400" b="1" smtClean="0"/>
              <a:t/>
            </a:r>
            <a:br>
              <a:rPr lang="en-US" altLang="en-US" sz="2400" b="1" smtClean="0"/>
            </a:br>
            <a:r>
              <a:rPr lang="en-US" altLang="en-US" sz="2400" b="1" smtClean="0">
                <a:solidFill>
                  <a:srgbClr val="A12B90"/>
                </a:solidFill>
              </a:rPr>
              <a:t>Sáng tạo:</a:t>
            </a:r>
            <a:r>
              <a:rPr lang="en-US" altLang="en-US" sz="2400" b="1" smtClean="0"/>
              <a:t>  </a:t>
            </a:r>
            <a:r>
              <a:rPr lang="en-US" altLang="en-US" sz="2400" smtClean="0">
                <a:solidFill>
                  <a:srgbClr val="0000FF"/>
                </a:solidFill>
              </a:rPr>
              <a:t>Mind maps sẽ giúp bạn giải phóng cách suy diễn cổ điển theo phương thức ghi chép sự kiện theo dòng, cho phép các ý tưởng mới được hình thành nhanh chóng theo </a:t>
            </a:r>
            <a:r>
              <a:rPr lang="en-US" altLang="en-US" sz="2400" i="1" smtClean="0">
                <a:solidFill>
                  <a:srgbClr val="FF0000"/>
                </a:solidFill>
              </a:rPr>
              <a:t>luồng tư </a:t>
            </a:r>
            <a:r>
              <a:rPr lang="en-US" altLang="en-US" sz="2400" smtClean="0">
                <a:solidFill>
                  <a:srgbClr val="0000FF"/>
                </a:solidFill>
              </a:rPr>
              <a:t>duy xuất hiện.</a:t>
            </a:r>
          </a:p>
        </p:txBody>
      </p:sp>
      <p:sp>
        <p:nvSpPr>
          <p:cNvPr id="4" name="Date Placeholder 3"/>
          <p:cNvSpPr>
            <a:spLocks noGrp="1"/>
          </p:cNvSpPr>
          <p:nvPr>
            <p:ph type="dt" sz="half" idx="10"/>
          </p:nvPr>
        </p:nvSpPr>
        <p:spPr/>
        <p:txBody>
          <a:bodyPr/>
          <a:lstStyle/>
          <a:p>
            <a:fld id="{82BE0A02-87A9-4358-9115-A3BA37CD2D61}" type="datetime1">
              <a:rPr lang="vi-VN" smtClean="0"/>
              <a:t>09/09/2015</a:t>
            </a:fld>
            <a:endParaRPr lang="en-US"/>
          </a:p>
        </p:txBody>
      </p:sp>
      <p:sp>
        <p:nvSpPr>
          <p:cNvPr id="5" name="Footer Placeholder 4"/>
          <p:cNvSpPr>
            <a:spLocks noGrp="1"/>
          </p:cNvSpPr>
          <p:nvPr>
            <p:ph type="ftr" sz="quarter" idx="11"/>
          </p:nvPr>
        </p:nvSpPr>
        <p:spPr/>
        <p:txBody>
          <a:bodyPr/>
          <a:lstStyle/>
          <a:p>
            <a:r>
              <a:rPr lang="en-US" smtClean="0"/>
              <a:t>BVĐK Thị Xã Ngã Năm, Sóc Trăng</a:t>
            </a:r>
            <a:endParaRPr lang="en-US"/>
          </a:p>
        </p:txBody>
      </p:sp>
      <p:sp>
        <p:nvSpPr>
          <p:cNvPr id="6" name="Slide Number Placeholder 5"/>
          <p:cNvSpPr>
            <a:spLocks noGrp="1"/>
          </p:cNvSpPr>
          <p:nvPr>
            <p:ph type="sldNum" sz="quarter" idx="12"/>
          </p:nvPr>
        </p:nvSpPr>
        <p:spPr/>
        <p:txBody>
          <a:bodyPr/>
          <a:lstStyle/>
          <a:p>
            <a:fld id="{EF7AB561-25D8-4196-851B-64F78140E994}" type="slidenum">
              <a:rPr lang="en-US" smtClean="0"/>
              <a:t>20</a:t>
            </a:fld>
            <a:endParaRPr lang="en-US"/>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0734" y="86156"/>
            <a:ext cx="1026199" cy="893852"/>
          </a:xfrm>
          <a:prstGeom prst="rect">
            <a:avLst/>
          </a:prstGeom>
        </p:spPr>
      </p:pic>
    </p:spTree>
    <p:extLst>
      <p:ext uri="{BB962C8B-B14F-4D97-AF65-F5344CB8AC3E}">
        <p14:creationId xmlns:p14="http://schemas.microsoft.com/office/powerpoint/2010/main" val="405155397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a:xfrm>
            <a:off x="1219200" y="381000"/>
            <a:ext cx="7540625" cy="765175"/>
          </a:xfrm>
        </p:spPr>
        <p:txBody>
          <a:bodyPr/>
          <a:lstStyle/>
          <a:p>
            <a:pPr algn="ctr"/>
            <a:r>
              <a:rPr lang="en-US" altLang="en-US" sz="3200" b="1" smtClean="0"/>
              <a:t>GiẢI PHÁP BẢN ĐỒ TƯ DUY (</a:t>
            </a:r>
            <a:r>
              <a:rPr lang="en-US" altLang="en-US" sz="2400" b="1" smtClean="0">
                <a:solidFill>
                  <a:srgbClr val="0000FF"/>
                </a:solidFill>
              </a:rPr>
              <a:t>Mind maps)</a:t>
            </a:r>
          </a:p>
        </p:txBody>
      </p:sp>
      <p:sp>
        <p:nvSpPr>
          <p:cNvPr id="47107" name="Rectangle 3"/>
          <p:cNvSpPr>
            <a:spLocks noGrp="1" noChangeArrowheads="1"/>
          </p:cNvSpPr>
          <p:nvPr>
            <p:ph idx="1"/>
          </p:nvPr>
        </p:nvSpPr>
        <p:spPr>
          <a:xfrm>
            <a:off x="990600" y="1447800"/>
            <a:ext cx="7313613" cy="4114800"/>
          </a:xfrm>
        </p:spPr>
        <p:txBody>
          <a:bodyPr/>
          <a:lstStyle/>
          <a:p>
            <a:r>
              <a:rPr lang="en-US" altLang="en-US" sz="2400" b="1" smtClean="0">
                <a:solidFill>
                  <a:srgbClr val="A12B90"/>
                </a:solidFill>
              </a:rPr>
              <a:t>Giải quyết vấn đề: </a:t>
            </a:r>
            <a:r>
              <a:rPr lang="en-US" altLang="en-US" sz="2400" b="1" smtClean="0"/>
              <a:t> </a:t>
            </a:r>
            <a:r>
              <a:rPr lang="en-US" altLang="en-US" sz="2400" smtClean="0">
                <a:solidFill>
                  <a:srgbClr val="0000FF"/>
                </a:solidFill>
              </a:rPr>
              <a:t>giúp nhìn nhận tất cả các vấn đề và làm thế nào để liên kết chúng lại với nhau. Có thể nhìn nhận vấn đề dưới những góc độ nào và sự quan trọng của nó.</a:t>
            </a:r>
          </a:p>
          <a:p>
            <a:r>
              <a:rPr lang="en-US" altLang="en-US" sz="2400" b="1" smtClean="0">
                <a:solidFill>
                  <a:srgbClr val="A12B90"/>
                </a:solidFill>
              </a:rPr>
              <a:t>Lập kế hoạch:</a:t>
            </a:r>
            <a:r>
              <a:rPr lang="en-US" altLang="en-US" sz="2400" b="1" smtClean="0"/>
              <a:t> </a:t>
            </a:r>
            <a:r>
              <a:rPr lang="en-US" altLang="en-US" sz="2400" smtClean="0">
                <a:solidFill>
                  <a:srgbClr val="0033CC"/>
                </a:solidFill>
              </a:rPr>
              <a:t>c</a:t>
            </a:r>
            <a:r>
              <a:rPr lang="en-US" altLang="en-US" sz="2400" smtClean="0">
                <a:solidFill>
                  <a:srgbClr val="0000FF"/>
                </a:solidFill>
              </a:rPr>
              <a:t>ó được tất cả các thông tin liên quan vào một nơi và tổ chức nó một </a:t>
            </a:r>
            <a:r>
              <a:rPr lang="en-US" altLang="en-US" sz="2400" smtClean="0">
                <a:solidFill>
                  <a:srgbClr val="0033CC"/>
                </a:solidFill>
              </a:rPr>
              <a:t>cách thật đơn giản</a:t>
            </a:r>
          </a:p>
          <a:p>
            <a:r>
              <a:rPr lang="en-US" altLang="en-US" sz="2400" b="1" smtClean="0">
                <a:solidFill>
                  <a:srgbClr val="A12B90"/>
                </a:solidFill>
              </a:rPr>
              <a:t>Trình bày:</a:t>
            </a:r>
            <a:r>
              <a:rPr lang="en-US" altLang="en-US" sz="2400" b="1" smtClean="0"/>
              <a:t>  </a:t>
            </a:r>
            <a:r>
              <a:rPr lang="en-US" altLang="en-US" sz="2400" smtClean="0">
                <a:solidFill>
                  <a:srgbClr val="0000FF"/>
                </a:solidFill>
              </a:rPr>
              <a:t>Giúp ta tổ chức các ý kiến hợp lý, dễ hiểu để trình bày mà không cần phải nhìn vào biên bản có sẵn.</a:t>
            </a:r>
            <a:endParaRPr lang="en-US" altLang="en-US" sz="2400" smtClean="0"/>
          </a:p>
        </p:txBody>
      </p:sp>
      <p:sp>
        <p:nvSpPr>
          <p:cNvPr id="4" name="Date Placeholder 3"/>
          <p:cNvSpPr>
            <a:spLocks noGrp="1"/>
          </p:cNvSpPr>
          <p:nvPr>
            <p:ph type="dt" sz="half" idx="10"/>
          </p:nvPr>
        </p:nvSpPr>
        <p:spPr/>
        <p:txBody>
          <a:bodyPr/>
          <a:lstStyle/>
          <a:p>
            <a:fld id="{7819A93A-FF26-4193-8AB0-00F41502144A}" type="datetime1">
              <a:rPr lang="vi-VN" smtClean="0"/>
              <a:t>09/09/2015</a:t>
            </a:fld>
            <a:endParaRPr lang="en-US"/>
          </a:p>
        </p:txBody>
      </p:sp>
      <p:sp>
        <p:nvSpPr>
          <p:cNvPr id="5" name="Footer Placeholder 4"/>
          <p:cNvSpPr>
            <a:spLocks noGrp="1"/>
          </p:cNvSpPr>
          <p:nvPr>
            <p:ph type="ftr" sz="quarter" idx="11"/>
          </p:nvPr>
        </p:nvSpPr>
        <p:spPr/>
        <p:txBody>
          <a:bodyPr/>
          <a:lstStyle/>
          <a:p>
            <a:r>
              <a:rPr lang="en-US" smtClean="0"/>
              <a:t>BVĐK Thị Xã Ngã Năm, Sóc Trăng</a:t>
            </a:r>
            <a:endParaRPr lang="en-US"/>
          </a:p>
        </p:txBody>
      </p:sp>
      <p:sp>
        <p:nvSpPr>
          <p:cNvPr id="6" name="Slide Number Placeholder 5"/>
          <p:cNvSpPr>
            <a:spLocks noGrp="1"/>
          </p:cNvSpPr>
          <p:nvPr>
            <p:ph type="sldNum" sz="quarter" idx="12"/>
          </p:nvPr>
        </p:nvSpPr>
        <p:spPr/>
        <p:txBody>
          <a:bodyPr/>
          <a:lstStyle/>
          <a:p>
            <a:fld id="{EF7AB561-25D8-4196-851B-64F78140E994}" type="slidenum">
              <a:rPr lang="en-US" smtClean="0"/>
              <a:t>21</a:t>
            </a:fld>
            <a:endParaRPr lang="en-US"/>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0734" y="86156"/>
            <a:ext cx="1026199" cy="893852"/>
          </a:xfrm>
          <a:prstGeom prst="rect">
            <a:avLst/>
          </a:prstGeom>
        </p:spPr>
      </p:pic>
    </p:spTree>
    <p:extLst>
      <p:ext uri="{BB962C8B-B14F-4D97-AF65-F5344CB8AC3E}">
        <p14:creationId xmlns:p14="http://schemas.microsoft.com/office/powerpoint/2010/main" val="330165257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3" name="Rectangle 2"/>
          <p:cNvSpPr>
            <a:spLocks noGrp="1" noChangeArrowheads="1"/>
          </p:cNvSpPr>
          <p:nvPr>
            <p:ph type="title" idx="4294967295"/>
          </p:nvPr>
        </p:nvSpPr>
        <p:spPr>
          <a:xfrm>
            <a:off x="677334" y="325438"/>
            <a:ext cx="8447616" cy="1143000"/>
          </a:xfrm>
        </p:spPr>
        <p:txBody>
          <a:bodyPr/>
          <a:lstStyle/>
          <a:p>
            <a:pPr algn="r"/>
            <a:r>
              <a:rPr lang="en-US" altLang="en-US" sz="3200" b="1" smtClean="0"/>
              <a:t>ĐỀ XUẤT GiẢI PHÁP theo BẢN ĐỒ TƯ DUY - </a:t>
            </a:r>
            <a:r>
              <a:rPr lang="en-US" altLang="en-US" sz="2400" b="1" smtClean="0"/>
              <a:t>MIND MAP</a:t>
            </a:r>
          </a:p>
        </p:txBody>
      </p:sp>
      <p:sp>
        <p:nvSpPr>
          <p:cNvPr id="48134" name="Rectangle 3"/>
          <p:cNvSpPr>
            <a:spLocks noGrp="1" noChangeArrowheads="1"/>
          </p:cNvSpPr>
          <p:nvPr>
            <p:ph type="body" idx="4294967295"/>
          </p:nvPr>
        </p:nvSpPr>
        <p:spPr>
          <a:xfrm>
            <a:off x="1053042" y="1545562"/>
            <a:ext cx="7696200" cy="4495800"/>
          </a:xfrm>
        </p:spPr>
        <p:txBody>
          <a:bodyPr/>
          <a:lstStyle/>
          <a:p>
            <a:pPr marL="0" indent="0">
              <a:spcBef>
                <a:spcPts val="1800"/>
              </a:spcBef>
              <a:buNone/>
            </a:pPr>
            <a:r>
              <a:rPr lang="en-US" altLang="en-US" sz="2400" b="1" smtClean="0">
                <a:solidFill>
                  <a:srgbClr val="A12B90"/>
                </a:solidFill>
              </a:rPr>
              <a:t>Làm thế nào để lập mind map?!?</a:t>
            </a:r>
          </a:p>
          <a:p>
            <a:pPr>
              <a:spcBef>
                <a:spcPts val="1800"/>
              </a:spcBef>
            </a:pPr>
            <a:r>
              <a:rPr lang="en-US" altLang="en-US" sz="2400" smtClean="0">
                <a:solidFill>
                  <a:srgbClr val="0000FF"/>
                </a:solidFill>
              </a:rPr>
              <a:t>Tư duy hai chiều (phản biện) sử dụng những từ chính hoặc những hình ảnh cần thiết.</a:t>
            </a:r>
          </a:p>
          <a:p>
            <a:pPr>
              <a:spcBef>
                <a:spcPts val="1800"/>
              </a:spcBef>
            </a:pPr>
            <a:r>
              <a:rPr lang="en-US" altLang="en-US" sz="2400" smtClean="0">
                <a:solidFill>
                  <a:srgbClr val="0000FF"/>
                </a:solidFill>
              </a:rPr>
              <a:t>Bắt đầu từ trung tâm và triển khai ra.</a:t>
            </a:r>
          </a:p>
          <a:p>
            <a:pPr>
              <a:spcBef>
                <a:spcPts val="1800"/>
              </a:spcBef>
            </a:pPr>
            <a:r>
              <a:rPr lang="en-US" altLang="en-US" sz="2400" smtClean="0">
                <a:solidFill>
                  <a:srgbClr val="0000FF"/>
                </a:solidFill>
              </a:rPr>
              <a:t>Tạo cho trung tâm một hình ảnh rõ ràng và “mạnh” miêu tả được nội dung tổng quát của mind map.</a:t>
            </a:r>
          </a:p>
          <a:p>
            <a:pPr>
              <a:spcBef>
                <a:spcPts val="1800"/>
              </a:spcBef>
            </a:pPr>
            <a:r>
              <a:rPr lang="en-US" altLang="en-US" sz="2400" smtClean="0">
                <a:solidFill>
                  <a:srgbClr val="0000FF"/>
                </a:solidFill>
              </a:rPr>
              <a:t>Tạo các trung tâm nhánh và các chi tiết nhánh.</a:t>
            </a:r>
          </a:p>
          <a:p>
            <a:pPr>
              <a:spcBef>
                <a:spcPts val="1800"/>
              </a:spcBef>
            </a:pPr>
            <a:r>
              <a:rPr lang="en-US" altLang="en-US" sz="2400" smtClean="0">
                <a:solidFill>
                  <a:srgbClr val="0000FF"/>
                </a:solidFill>
              </a:rPr>
              <a:t>Đặt những từ trọng tâm vào những hàng mà làm tăng kết cấu của các ghi chú.</a:t>
            </a:r>
            <a:endParaRPr lang="en-US" altLang="en-US" sz="2400" b="1" smtClean="0"/>
          </a:p>
        </p:txBody>
      </p:sp>
      <p:sp>
        <p:nvSpPr>
          <p:cNvPr id="4" name="Date Placeholder 3"/>
          <p:cNvSpPr>
            <a:spLocks noGrp="1"/>
          </p:cNvSpPr>
          <p:nvPr>
            <p:ph type="dt" sz="half" idx="10"/>
          </p:nvPr>
        </p:nvSpPr>
        <p:spPr/>
        <p:txBody>
          <a:bodyPr/>
          <a:lstStyle/>
          <a:p>
            <a:fld id="{12AA778F-34F7-4C46-87DB-4835F59A38FC}" type="datetime1">
              <a:rPr lang="vi-VN" smtClean="0"/>
              <a:t>09/09/2015</a:t>
            </a:fld>
            <a:endParaRPr lang="en-US"/>
          </a:p>
        </p:txBody>
      </p:sp>
      <p:sp>
        <p:nvSpPr>
          <p:cNvPr id="5" name="Footer Placeholder 4"/>
          <p:cNvSpPr>
            <a:spLocks noGrp="1"/>
          </p:cNvSpPr>
          <p:nvPr>
            <p:ph type="ftr" sz="quarter" idx="11"/>
          </p:nvPr>
        </p:nvSpPr>
        <p:spPr/>
        <p:txBody>
          <a:bodyPr/>
          <a:lstStyle/>
          <a:p>
            <a:r>
              <a:rPr lang="en-US" smtClean="0"/>
              <a:t>BVĐK Thị Xã Ngã Năm, Sóc Trăng</a:t>
            </a:r>
            <a:endParaRPr lang="en-US"/>
          </a:p>
        </p:txBody>
      </p:sp>
      <p:sp>
        <p:nvSpPr>
          <p:cNvPr id="6" name="Slide Number Placeholder 5"/>
          <p:cNvSpPr>
            <a:spLocks noGrp="1"/>
          </p:cNvSpPr>
          <p:nvPr>
            <p:ph type="sldNum" sz="quarter" idx="12"/>
          </p:nvPr>
        </p:nvSpPr>
        <p:spPr/>
        <p:txBody>
          <a:bodyPr/>
          <a:lstStyle/>
          <a:p>
            <a:fld id="{EF7AB561-25D8-4196-851B-64F78140E994}" type="slidenum">
              <a:rPr lang="en-US" smtClean="0"/>
              <a:t>22</a:t>
            </a:fld>
            <a:endParaRPr lang="en-US"/>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0734" y="86156"/>
            <a:ext cx="1026199" cy="893852"/>
          </a:xfrm>
          <a:prstGeom prst="rect">
            <a:avLst/>
          </a:prstGeom>
        </p:spPr>
      </p:pic>
    </p:spTree>
    <p:extLst>
      <p:ext uri="{BB962C8B-B14F-4D97-AF65-F5344CB8AC3E}">
        <p14:creationId xmlns:p14="http://schemas.microsoft.com/office/powerpoint/2010/main" val="42950377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a:xfrm>
            <a:off x="1447800" y="492125"/>
            <a:ext cx="8596313" cy="1320800"/>
          </a:xfrm>
        </p:spPr>
        <p:txBody>
          <a:bodyPr/>
          <a:lstStyle/>
          <a:p>
            <a:r>
              <a:rPr lang="en-US" altLang="en-US" b="1" smtClean="0"/>
              <a:t>ĐỀ XUẤT GiẢI PHÁP</a:t>
            </a:r>
            <a:br>
              <a:rPr lang="en-US" altLang="en-US" b="1" smtClean="0"/>
            </a:br>
            <a:r>
              <a:rPr lang="en-US" altLang="en-US" b="1" smtClean="0"/>
              <a:t> BẢN ĐỒ TƯ DUY - MIND MAP</a:t>
            </a:r>
          </a:p>
        </p:txBody>
      </p:sp>
      <p:sp>
        <p:nvSpPr>
          <p:cNvPr id="49155" name="Rectangle 3"/>
          <p:cNvSpPr>
            <a:spLocks noGrp="1" noChangeArrowheads="1"/>
          </p:cNvSpPr>
          <p:nvPr>
            <p:ph idx="1"/>
          </p:nvPr>
        </p:nvSpPr>
        <p:spPr>
          <a:xfrm>
            <a:off x="712788" y="2066925"/>
            <a:ext cx="8596312" cy="3881438"/>
          </a:xfrm>
        </p:spPr>
        <p:txBody>
          <a:bodyPr/>
          <a:lstStyle/>
          <a:p>
            <a:pPr>
              <a:spcBef>
                <a:spcPts val="1200"/>
              </a:spcBef>
            </a:pPr>
            <a:r>
              <a:rPr lang="en-US" altLang="en-US" sz="2400" smtClean="0">
                <a:solidFill>
                  <a:srgbClr val="0000FF"/>
                </a:solidFill>
              </a:rPr>
              <a:t>Những trường hợp sau phải phân biệt rõ hơn những trường hợp trước.</a:t>
            </a:r>
          </a:p>
          <a:p>
            <a:pPr>
              <a:spcBef>
                <a:spcPts val="1200"/>
              </a:spcBef>
            </a:pPr>
            <a:r>
              <a:rPr lang="en-US" altLang="en-US" sz="2400" smtClean="0">
                <a:solidFill>
                  <a:srgbClr val="0000FF"/>
                </a:solidFill>
              </a:rPr>
              <a:t>Những gì không có trong trình bày thì không nên đưa vào mind map.</a:t>
            </a:r>
          </a:p>
          <a:p>
            <a:pPr>
              <a:spcBef>
                <a:spcPts val="1200"/>
              </a:spcBef>
            </a:pPr>
            <a:r>
              <a:rPr lang="en-US" altLang="en-US" sz="2400" smtClean="0">
                <a:solidFill>
                  <a:srgbClr val="0000FF"/>
                </a:solidFill>
              </a:rPr>
              <a:t>Sử dụng mũi tên, biểu tượng hoặc những hình ảnh để chỉ ra sự liên kết.</a:t>
            </a:r>
          </a:p>
          <a:p>
            <a:pPr>
              <a:spcBef>
                <a:spcPts val="1200"/>
              </a:spcBef>
            </a:pPr>
            <a:r>
              <a:rPr lang="en-US" altLang="en-US" sz="2400" smtClean="0">
                <a:solidFill>
                  <a:srgbClr val="0000FF"/>
                </a:solidFill>
              </a:rPr>
              <a:t>Đừng để bị tắt ở một khu vực. Nếu cạn kiệt suy nghĩ thì chuyển sang nhánh khác</a:t>
            </a:r>
            <a:endParaRPr lang="en-US" altLang="en-US" sz="2400" smtClean="0"/>
          </a:p>
        </p:txBody>
      </p:sp>
      <p:sp>
        <p:nvSpPr>
          <p:cNvPr id="4" name="Date Placeholder 3"/>
          <p:cNvSpPr>
            <a:spLocks noGrp="1"/>
          </p:cNvSpPr>
          <p:nvPr>
            <p:ph type="dt" sz="half" idx="10"/>
          </p:nvPr>
        </p:nvSpPr>
        <p:spPr/>
        <p:txBody>
          <a:bodyPr/>
          <a:lstStyle/>
          <a:p>
            <a:fld id="{B2F72C40-7E0B-4841-870B-1C0771D34DD8}" type="datetime1">
              <a:rPr lang="vi-VN" smtClean="0"/>
              <a:t>09/09/2015</a:t>
            </a:fld>
            <a:endParaRPr lang="en-US"/>
          </a:p>
        </p:txBody>
      </p:sp>
      <p:sp>
        <p:nvSpPr>
          <p:cNvPr id="5" name="Footer Placeholder 4"/>
          <p:cNvSpPr>
            <a:spLocks noGrp="1"/>
          </p:cNvSpPr>
          <p:nvPr>
            <p:ph type="ftr" sz="quarter" idx="11"/>
          </p:nvPr>
        </p:nvSpPr>
        <p:spPr/>
        <p:txBody>
          <a:bodyPr/>
          <a:lstStyle/>
          <a:p>
            <a:r>
              <a:rPr lang="en-US" smtClean="0"/>
              <a:t>BVĐK Thị Xã Ngã Năm, Sóc Trăng</a:t>
            </a:r>
            <a:endParaRPr lang="en-US"/>
          </a:p>
        </p:txBody>
      </p:sp>
      <p:sp>
        <p:nvSpPr>
          <p:cNvPr id="6" name="Slide Number Placeholder 5"/>
          <p:cNvSpPr>
            <a:spLocks noGrp="1"/>
          </p:cNvSpPr>
          <p:nvPr>
            <p:ph type="sldNum" sz="quarter" idx="12"/>
          </p:nvPr>
        </p:nvSpPr>
        <p:spPr/>
        <p:txBody>
          <a:bodyPr/>
          <a:lstStyle/>
          <a:p>
            <a:fld id="{EF7AB561-25D8-4196-851B-64F78140E994}" type="slidenum">
              <a:rPr lang="en-US" smtClean="0"/>
              <a:t>23</a:t>
            </a:fld>
            <a:endParaRPr lang="en-US"/>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0734" y="86156"/>
            <a:ext cx="1026199" cy="893852"/>
          </a:xfrm>
          <a:prstGeom prst="rect">
            <a:avLst/>
          </a:prstGeom>
        </p:spPr>
      </p:pic>
    </p:spTree>
    <p:extLst>
      <p:ext uri="{BB962C8B-B14F-4D97-AF65-F5344CB8AC3E}">
        <p14:creationId xmlns:p14="http://schemas.microsoft.com/office/powerpoint/2010/main" val="351544937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1219200" y="509588"/>
            <a:ext cx="8596313" cy="1320800"/>
          </a:xfrm>
        </p:spPr>
        <p:txBody>
          <a:bodyPr/>
          <a:lstStyle/>
          <a:p>
            <a:r>
              <a:rPr lang="en-US" altLang="en-US" b="1" smtClean="0"/>
              <a:t>ĐỀ XUẤT GiẢI PHÁP</a:t>
            </a:r>
            <a:br>
              <a:rPr lang="en-US" altLang="en-US" b="1" smtClean="0"/>
            </a:br>
            <a:r>
              <a:rPr lang="en-US" altLang="en-US" b="1" smtClean="0"/>
              <a:t> (BẢN ĐỒ TƯ DUY - MIND MAP)</a:t>
            </a:r>
          </a:p>
        </p:txBody>
      </p:sp>
      <p:sp>
        <p:nvSpPr>
          <p:cNvPr id="50179" name="Rectangle 3"/>
          <p:cNvSpPr>
            <a:spLocks noGrp="1" noChangeArrowheads="1"/>
          </p:cNvSpPr>
          <p:nvPr>
            <p:ph idx="1"/>
          </p:nvPr>
        </p:nvSpPr>
        <p:spPr/>
        <p:txBody>
          <a:bodyPr/>
          <a:lstStyle/>
          <a:p>
            <a:pPr>
              <a:spcBef>
                <a:spcPts val="600"/>
              </a:spcBef>
              <a:spcAft>
                <a:spcPts val="1200"/>
              </a:spcAft>
            </a:pPr>
            <a:r>
              <a:rPr lang="en-US" altLang="en-US" sz="2400" smtClean="0">
                <a:solidFill>
                  <a:srgbClr val="0000FF"/>
                </a:solidFill>
              </a:rPr>
              <a:t>Ghi ngay ý tưởng vào nơi hợp lý ngay khi nghĩ ra nó.</a:t>
            </a:r>
          </a:p>
          <a:p>
            <a:pPr>
              <a:spcBef>
                <a:spcPts val="600"/>
              </a:spcBef>
              <a:spcAft>
                <a:spcPts val="1200"/>
              </a:spcAft>
            </a:pPr>
            <a:r>
              <a:rPr lang="en-US" altLang="en-US" sz="2400" smtClean="0">
                <a:solidFill>
                  <a:srgbClr val="0000FF"/>
                </a:solidFill>
              </a:rPr>
              <a:t>Phá vỡ ranh giới. Khi hết giấy để trình bày thì sử dụng thêm các tờ khác ghép vào</a:t>
            </a:r>
          </a:p>
          <a:p>
            <a:pPr>
              <a:spcBef>
                <a:spcPts val="600"/>
              </a:spcBef>
              <a:spcAft>
                <a:spcPts val="1200"/>
              </a:spcAft>
            </a:pPr>
            <a:r>
              <a:rPr lang="en-US" altLang="en-US" sz="2400" smtClean="0">
                <a:solidFill>
                  <a:srgbClr val="0000FF"/>
                </a:solidFill>
              </a:rPr>
              <a:t>In ra giấy hơn là viết tay vì làm cho dễ đọ và dễ nhớ hơn.</a:t>
            </a:r>
          </a:p>
          <a:p>
            <a:pPr>
              <a:spcBef>
                <a:spcPts val="600"/>
              </a:spcBef>
              <a:spcAft>
                <a:spcPts val="1200"/>
              </a:spcAft>
            </a:pPr>
            <a:r>
              <a:rPr lang="en-US" altLang="en-US" sz="2400" smtClean="0">
                <a:solidFill>
                  <a:srgbClr val="0000FF"/>
                </a:solidFill>
              </a:rPr>
              <a:t>Sử dụng màu sắc để làm nổi bật vấn đề.</a:t>
            </a:r>
          </a:p>
          <a:p>
            <a:pPr>
              <a:spcBef>
                <a:spcPts val="600"/>
              </a:spcBef>
              <a:spcAft>
                <a:spcPts val="1200"/>
              </a:spcAft>
            </a:pPr>
            <a:r>
              <a:rPr lang="en-US" altLang="en-US" sz="2400" smtClean="0">
                <a:solidFill>
                  <a:srgbClr val="0000FF"/>
                </a:solidFill>
              </a:rPr>
              <a:t>Hãy sáng tạo.</a:t>
            </a:r>
          </a:p>
          <a:p>
            <a:pPr>
              <a:spcBef>
                <a:spcPts val="600"/>
              </a:spcBef>
              <a:spcAft>
                <a:spcPts val="1200"/>
              </a:spcAft>
            </a:pPr>
            <a:r>
              <a:rPr lang="en-US" altLang="en-US" sz="2400" smtClean="0">
                <a:solidFill>
                  <a:srgbClr val="0000FF"/>
                </a:solidFill>
              </a:rPr>
              <a:t>Bắt tay vào và HAVE FUN.</a:t>
            </a:r>
          </a:p>
        </p:txBody>
      </p:sp>
      <p:sp>
        <p:nvSpPr>
          <p:cNvPr id="4" name="Date Placeholder 3"/>
          <p:cNvSpPr>
            <a:spLocks noGrp="1"/>
          </p:cNvSpPr>
          <p:nvPr>
            <p:ph type="dt" sz="half" idx="10"/>
          </p:nvPr>
        </p:nvSpPr>
        <p:spPr/>
        <p:txBody>
          <a:bodyPr/>
          <a:lstStyle/>
          <a:p>
            <a:fld id="{93D0CC70-A9F7-4E9C-9AEE-6129F7F2B48D}" type="datetime1">
              <a:rPr lang="vi-VN" smtClean="0"/>
              <a:t>09/09/2015</a:t>
            </a:fld>
            <a:endParaRPr lang="en-US"/>
          </a:p>
        </p:txBody>
      </p:sp>
      <p:sp>
        <p:nvSpPr>
          <p:cNvPr id="5" name="Footer Placeholder 4"/>
          <p:cNvSpPr>
            <a:spLocks noGrp="1"/>
          </p:cNvSpPr>
          <p:nvPr>
            <p:ph type="ftr" sz="quarter" idx="11"/>
          </p:nvPr>
        </p:nvSpPr>
        <p:spPr/>
        <p:txBody>
          <a:bodyPr/>
          <a:lstStyle/>
          <a:p>
            <a:r>
              <a:rPr lang="en-US" smtClean="0"/>
              <a:t>BVĐK Thị Xã Ngã Năm, Sóc Trăng</a:t>
            </a:r>
            <a:endParaRPr lang="en-US"/>
          </a:p>
        </p:txBody>
      </p:sp>
      <p:sp>
        <p:nvSpPr>
          <p:cNvPr id="6" name="Slide Number Placeholder 5"/>
          <p:cNvSpPr>
            <a:spLocks noGrp="1"/>
          </p:cNvSpPr>
          <p:nvPr>
            <p:ph type="sldNum" sz="quarter" idx="12"/>
          </p:nvPr>
        </p:nvSpPr>
        <p:spPr/>
        <p:txBody>
          <a:bodyPr/>
          <a:lstStyle/>
          <a:p>
            <a:fld id="{EF7AB561-25D8-4196-851B-64F78140E994}" type="slidenum">
              <a:rPr lang="en-US" smtClean="0"/>
              <a:t>24</a:t>
            </a:fld>
            <a:endParaRPr lang="en-US"/>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0734" y="86156"/>
            <a:ext cx="1026199" cy="893852"/>
          </a:xfrm>
          <a:prstGeom prst="rect">
            <a:avLst/>
          </a:prstGeom>
        </p:spPr>
      </p:pic>
    </p:spTree>
    <p:extLst>
      <p:ext uri="{BB962C8B-B14F-4D97-AF65-F5344CB8AC3E}">
        <p14:creationId xmlns:p14="http://schemas.microsoft.com/office/powerpoint/2010/main" val="366951315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5" name="Rectangle 2"/>
          <p:cNvSpPr>
            <a:spLocks noGrp="1" noChangeArrowheads="1"/>
          </p:cNvSpPr>
          <p:nvPr>
            <p:ph type="title" idx="4294967295"/>
          </p:nvPr>
        </p:nvSpPr>
        <p:spPr>
          <a:xfrm>
            <a:off x="1085851" y="166158"/>
            <a:ext cx="7504812" cy="1143000"/>
          </a:xfrm>
        </p:spPr>
        <p:txBody>
          <a:bodyPr/>
          <a:lstStyle/>
          <a:p>
            <a:pPr algn="ctr"/>
            <a:r>
              <a:rPr lang="en-US" altLang="en-US" sz="3200" b="1" smtClean="0"/>
              <a:t>LỰA CHỌN GiẢI PHÁP</a:t>
            </a:r>
            <a:br>
              <a:rPr lang="en-US" altLang="en-US" sz="3200" b="1" smtClean="0"/>
            </a:br>
            <a:r>
              <a:rPr lang="en-US" altLang="en-US" sz="3200" b="1" smtClean="0"/>
              <a:t> ( PHƯƠNG PHÁP 20/80)</a:t>
            </a:r>
          </a:p>
        </p:txBody>
      </p:sp>
      <p:sp>
        <p:nvSpPr>
          <p:cNvPr id="51206" name="Rectangle 5"/>
          <p:cNvSpPr>
            <a:spLocks noGrp="1" noChangeArrowheads="1"/>
          </p:cNvSpPr>
          <p:nvPr>
            <p:ph type="body" idx="4294967295"/>
          </p:nvPr>
        </p:nvSpPr>
        <p:spPr>
          <a:xfrm>
            <a:off x="0" y="4441162"/>
            <a:ext cx="9533467" cy="1600200"/>
          </a:xfrm>
        </p:spPr>
        <p:txBody>
          <a:bodyPr>
            <a:noAutofit/>
          </a:bodyPr>
          <a:lstStyle/>
          <a:p>
            <a:pPr>
              <a:lnSpc>
                <a:spcPct val="80000"/>
              </a:lnSpc>
            </a:pPr>
            <a:r>
              <a:rPr lang="en-US" altLang="en-US" sz="2400" smtClean="0"/>
              <a:t>Richard Kock, người sáng lập ra Bain &amp; Co và BCG Consultant, khẳng định : </a:t>
            </a:r>
          </a:p>
          <a:p>
            <a:pPr lvl="1">
              <a:lnSpc>
                <a:spcPct val="80000"/>
              </a:lnSpc>
            </a:pPr>
            <a:r>
              <a:rPr lang="en-US" altLang="en-US" sz="2400" smtClean="0">
                <a:solidFill>
                  <a:schemeClr val="tx1"/>
                </a:solidFill>
              </a:rPr>
              <a:t>“20% việc chúng ta làm tạo ra 80% kết quả, </a:t>
            </a:r>
          </a:p>
          <a:p>
            <a:pPr lvl="1">
              <a:lnSpc>
                <a:spcPct val="80000"/>
              </a:lnSpc>
            </a:pPr>
            <a:r>
              <a:rPr lang="en-US" altLang="en-US" sz="2400" smtClean="0">
                <a:solidFill>
                  <a:schemeClr val="tx1"/>
                </a:solidFill>
              </a:rPr>
              <a:t>Nhưng 80% công việc còn lại chỉ tạo được 20% kết quả cuối cùng mà thôi.</a:t>
            </a:r>
            <a:r>
              <a:rPr lang="en-US" altLang="en-US" sz="2400" smtClean="0"/>
              <a:t/>
            </a:r>
            <a:br>
              <a:rPr lang="en-US" altLang="en-US" sz="2400" smtClean="0"/>
            </a:br>
            <a:endParaRPr lang="en-US" altLang="en-US" sz="2400" smtClean="0"/>
          </a:p>
        </p:txBody>
      </p:sp>
      <p:pic>
        <p:nvPicPr>
          <p:cNvPr id="51207" name="Picture 7" descr="2008080902112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02342" y="1681691"/>
            <a:ext cx="3505200" cy="259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8" name="Picture 9" descr="80_20_rul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14742" y="1637840"/>
            <a:ext cx="2900362" cy="2529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Date Placeholder 3"/>
          <p:cNvSpPr>
            <a:spLocks noGrp="1"/>
          </p:cNvSpPr>
          <p:nvPr>
            <p:ph type="dt" sz="half" idx="10"/>
          </p:nvPr>
        </p:nvSpPr>
        <p:spPr/>
        <p:txBody>
          <a:bodyPr/>
          <a:lstStyle/>
          <a:p>
            <a:fld id="{01EE8FB0-24D5-44CE-8C72-D758761E8761}" type="datetime1">
              <a:rPr lang="vi-VN" smtClean="0"/>
              <a:t>09/09/2015</a:t>
            </a:fld>
            <a:endParaRPr lang="en-US"/>
          </a:p>
        </p:txBody>
      </p:sp>
      <p:sp>
        <p:nvSpPr>
          <p:cNvPr id="5" name="Footer Placeholder 4"/>
          <p:cNvSpPr>
            <a:spLocks noGrp="1"/>
          </p:cNvSpPr>
          <p:nvPr>
            <p:ph type="ftr" sz="quarter" idx="11"/>
          </p:nvPr>
        </p:nvSpPr>
        <p:spPr/>
        <p:txBody>
          <a:bodyPr/>
          <a:lstStyle/>
          <a:p>
            <a:r>
              <a:rPr lang="en-US" smtClean="0"/>
              <a:t>BVĐK Thị Xã Ngã Năm, Sóc Trăng</a:t>
            </a:r>
            <a:endParaRPr lang="en-US"/>
          </a:p>
        </p:txBody>
      </p:sp>
      <p:sp>
        <p:nvSpPr>
          <p:cNvPr id="6" name="Slide Number Placeholder 5"/>
          <p:cNvSpPr>
            <a:spLocks noGrp="1"/>
          </p:cNvSpPr>
          <p:nvPr>
            <p:ph type="sldNum" sz="quarter" idx="12"/>
          </p:nvPr>
        </p:nvSpPr>
        <p:spPr/>
        <p:txBody>
          <a:bodyPr/>
          <a:lstStyle/>
          <a:p>
            <a:fld id="{EF7AB561-25D8-4196-851B-64F78140E994}" type="slidenum">
              <a:rPr lang="en-US" smtClean="0"/>
              <a:t>25</a:t>
            </a:fld>
            <a:endParaRPr lang="en-US"/>
          </a:p>
        </p:txBody>
      </p:sp>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60734" y="86156"/>
            <a:ext cx="1026199" cy="893852"/>
          </a:xfrm>
          <a:prstGeom prst="rect">
            <a:avLst/>
          </a:prstGeom>
        </p:spPr>
      </p:pic>
    </p:spTree>
    <p:extLst>
      <p:ext uri="{BB962C8B-B14F-4D97-AF65-F5344CB8AC3E}">
        <p14:creationId xmlns:p14="http://schemas.microsoft.com/office/powerpoint/2010/main" val="174634063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ChangeArrowheads="1"/>
          </p:cNvSpPr>
          <p:nvPr/>
        </p:nvSpPr>
        <p:spPr bwMode="auto">
          <a:xfrm>
            <a:off x="3352800" y="228600"/>
            <a:ext cx="57150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SzPct val="70000"/>
              <a:buFontTx/>
              <a:buNone/>
            </a:pPr>
            <a:r>
              <a:rPr lang="en-US" altLang="en-US" sz="3700">
                <a:solidFill>
                  <a:schemeClr val="bg1"/>
                </a:solidFill>
                <a:latin typeface="Verdana" panose="020B0604030504040204" pitchFamily="34" charset="0"/>
                <a:cs typeface="Arial" panose="020B0604020202020204" pitchFamily="34" charset="0"/>
              </a:rPr>
              <a:t>Bài tập 4</a:t>
            </a:r>
          </a:p>
        </p:txBody>
      </p:sp>
      <p:graphicFrame>
        <p:nvGraphicFramePr>
          <p:cNvPr id="31820" name="Group 76"/>
          <p:cNvGraphicFramePr>
            <a:graphicFrameLocks noGrp="1"/>
          </p:cNvGraphicFramePr>
          <p:nvPr>
            <p:extLst>
              <p:ext uri="{D42A27DB-BD31-4B8C-83A1-F6EECF244321}">
                <p14:modId xmlns:p14="http://schemas.microsoft.com/office/powerpoint/2010/main" val="1561381956"/>
              </p:ext>
            </p:extLst>
          </p:nvPr>
        </p:nvGraphicFramePr>
        <p:xfrm>
          <a:off x="762000" y="1616075"/>
          <a:ext cx="8229600" cy="3927476"/>
        </p:xfrm>
        <a:graphic>
          <a:graphicData uri="http://schemas.openxmlformats.org/drawingml/2006/table">
            <a:tbl>
              <a:tblPr/>
              <a:tblGrid>
                <a:gridCol w="371475"/>
                <a:gridCol w="1281113"/>
                <a:gridCol w="1096962"/>
                <a:gridCol w="520700"/>
                <a:gridCol w="519113"/>
                <a:gridCol w="511175"/>
                <a:gridCol w="530225"/>
                <a:gridCol w="503237"/>
                <a:gridCol w="461963"/>
                <a:gridCol w="520700"/>
                <a:gridCol w="1912937"/>
              </a:tblGrid>
              <a:tr h="739775">
                <a:tc rowSpan="2">
                  <a:txBody>
                    <a:bodyPr/>
                    <a:lstStyle>
                      <a:lvl1pPr>
                        <a:spcBef>
                          <a:spcPct val="20000"/>
                        </a:spcBef>
                        <a:buClr>
                          <a:schemeClr val="tx2"/>
                        </a:buClr>
                        <a:buSzPct val="70000"/>
                        <a:buFont typeface="Wingdings" panose="05000000000000000000" pitchFamily="2" charset="2"/>
                        <a:defRPr sz="2500">
                          <a:solidFill>
                            <a:schemeClr val="tx1"/>
                          </a:solidFill>
                          <a:latin typeface="Verdana" panose="020B0604030504040204" pitchFamily="34" charset="0"/>
                          <a:cs typeface="Arial" panose="020B0604020202020204" pitchFamily="34" charset="0"/>
                        </a:defRPr>
                      </a:lvl1pPr>
                      <a:lvl2pPr marL="742950" indent="-285750">
                        <a:spcBef>
                          <a:spcPct val="20000"/>
                        </a:spcBef>
                        <a:buClr>
                          <a:schemeClr val="accent2"/>
                        </a:buClr>
                        <a:buSzPct val="70000"/>
                        <a:buFont typeface="Wingdings" panose="05000000000000000000" pitchFamily="2" charset="2"/>
                        <a:defRPr sz="2100">
                          <a:solidFill>
                            <a:schemeClr val="tx1"/>
                          </a:solidFill>
                          <a:latin typeface="Verdana" panose="020B0604030504040204" pitchFamily="34" charset="0"/>
                          <a:cs typeface="Arial" panose="020B0604020202020204" pitchFamily="34" charset="0"/>
                        </a:defRPr>
                      </a:lvl2pPr>
                      <a:lvl3pPr marL="1143000" indent="-228600">
                        <a:spcBef>
                          <a:spcPct val="20000"/>
                        </a:spcBef>
                        <a:buClr>
                          <a:schemeClr val="tx2"/>
                        </a:buClr>
                        <a:buSzPct val="65000"/>
                        <a:buFont typeface="Wingdings" panose="05000000000000000000" pitchFamily="2" charset="2"/>
                        <a:defRPr sz="2000">
                          <a:solidFill>
                            <a:schemeClr val="tx1"/>
                          </a:solidFill>
                          <a:latin typeface="Verdana" panose="020B060403050404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4pPr>
                      <a:lvl5pPr marL="2057400" indent="-228600">
                        <a:spcBef>
                          <a:spcPct val="20000"/>
                        </a:spcBef>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5pPr>
                      <a:lvl6pPr marL="25146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6pPr>
                      <a:lvl7pPr marL="29718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7pPr>
                      <a:lvl8pPr marL="34290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8pPr>
                      <a:lvl9pPr marL="38862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tabLst/>
                      </a:pPr>
                      <a:endParaRPr kumimoji="0" lang="en-US" altLang="en-US" sz="1700" b="0" i="0" u="none" strike="noStrike" cap="none" normalizeH="0" baseline="0" smtClean="0">
                        <a:ln>
                          <a:noFill/>
                        </a:ln>
                        <a:solidFill>
                          <a:srgbClr val="000099"/>
                        </a:solidFill>
                        <a:effectLst/>
                        <a:latin typeface="Verdana" panose="020B0604030504040204" pitchFamily="34" charset="0"/>
                        <a:cs typeface="Arial" panose="020B0604020202020204" pitchFamily="34" charset="0"/>
                      </a:endParaRPr>
                    </a:p>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tabLst/>
                      </a:pPr>
                      <a:r>
                        <a:rPr kumimoji="0" lang="en-US" altLang="en-US" sz="1700" b="0" i="0" u="none" strike="noStrike" cap="none" normalizeH="0" baseline="0" smtClean="0">
                          <a:ln>
                            <a:noFill/>
                          </a:ln>
                          <a:solidFill>
                            <a:srgbClr val="000099"/>
                          </a:solidFill>
                          <a:effectLst/>
                          <a:latin typeface="Verdana" panose="020B0604030504040204" pitchFamily="34" charset="0"/>
                          <a:cs typeface="Arial" panose="020B0604020202020204" pitchFamily="34" charset="0"/>
                        </a:rPr>
                        <a:t>TT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lvl1pPr>
                        <a:spcBef>
                          <a:spcPct val="20000"/>
                        </a:spcBef>
                        <a:buClr>
                          <a:schemeClr val="tx2"/>
                        </a:buClr>
                        <a:buSzPct val="70000"/>
                        <a:buFont typeface="Wingdings" panose="05000000000000000000" pitchFamily="2" charset="2"/>
                        <a:defRPr sz="2500">
                          <a:solidFill>
                            <a:schemeClr val="tx1"/>
                          </a:solidFill>
                          <a:latin typeface="Verdana" panose="020B0604030504040204" pitchFamily="34" charset="0"/>
                          <a:cs typeface="Arial" panose="020B0604020202020204" pitchFamily="34" charset="0"/>
                        </a:defRPr>
                      </a:lvl1pPr>
                      <a:lvl2pPr marL="742950" indent="-285750">
                        <a:spcBef>
                          <a:spcPct val="20000"/>
                        </a:spcBef>
                        <a:buClr>
                          <a:schemeClr val="accent2"/>
                        </a:buClr>
                        <a:buSzPct val="70000"/>
                        <a:buFont typeface="Wingdings" panose="05000000000000000000" pitchFamily="2" charset="2"/>
                        <a:defRPr sz="2100">
                          <a:solidFill>
                            <a:schemeClr val="tx1"/>
                          </a:solidFill>
                          <a:latin typeface="Verdana" panose="020B0604030504040204" pitchFamily="34" charset="0"/>
                          <a:cs typeface="Arial" panose="020B0604020202020204" pitchFamily="34" charset="0"/>
                        </a:defRPr>
                      </a:lvl2pPr>
                      <a:lvl3pPr marL="1143000" indent="-228600">
                        <a:spcBef>
                          <a:spcPct val="20000"/>
                        </a:spcBef>
                        <a:buClr>
                          <a:schemeClr val="tx2"/>
                        </a:buClr>
                        <a:buSzPct val="65000"/>
                        <a:buFont typeface="Wingdings" panose="05000000000000000000" pitchFamily="2" charset="2"/>
                        <a:defRPr sz="2000">
                          <a:solidFill>
                            <a:schemeClr val="tx1"/>
                          </a:solidFill>
                          <a:latin typeface="Verdana" panose="020B060403050404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4pPr>
                      <a:lvl5pPr marL="2057400" indent="-228600">
                        <a:spcBef>
                          <a:spcPct val="20000"/>
                        </a:spcBef>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5pPr>
                      <a:lvl6pPr marL="25146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6pPr>
                      <a:lvl7pPr marL="29718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7pPr>
                      <a:lvl8pPr marL="34290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8pPr>
                      <a:lvl9pPr marL="38862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tabLst/>
                      </a:pPr>
                      <a:endParaRPr kumimoji="0" lang="en-US" altLang="en-US" sz="1700" b="0" i="0" u="none" strike="noStrike" cap="none" normalizeH="0" baseline="0" smtClean="0">
                        <a:ln>
                          <a:noFill/>
                        </a:ln>
                        <a:solidFill>
                          <a:srgbClr val="000099"/>
                        </a:solidFill>
                        <a:effectLst/>
                        <a:latin typeface="Verdana" panose="020B0604030504040204" pitchFamily="34" charset="0"/>
                        <a:cs typeface="Arial" panose="020B0604020202020204" pitchFamily="34" charset="0"/>
                      </a:endParaRPr>
                    </a:p>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tabLst/>
                      </a:pPr>
                      <a:r>
                        <a:rPr kumimoji="0" lang="en-US" altLang="en-US" sz="1700" b="0" i="0" u="none" strike="noStrike" cap="none" normalizeH="0" baseline="0" smtClean="0">
                          <a:ln>
                            <a:noFill/>
                          </a:ln>
                          <a:solidFill>
                            <a:srgbClr val="000099"/>
                          </a:solidFill>
                          <a:effectLst/>
                          <a:latin typeface="Verdana" panose="020B0604030504040204" pitchFamily="34" charset="0"/>
                          <a:cs typeface="Arial" panose="020B0604020202020204" pitchFamily="34" charset="0"/>
                        </a:rPr>
                        <a:t>Nội dung công việc</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lvl1pPr>
                        <a:spcBef>
                          <a:spcPct val="20000"/>
                        </a:spcBef>
                        <a:buClr>
                          <a:schemeClr val="tx2"/>
                        </a:buClr>
                        <a:buSzPct val="70000"/>
                        <a:buFont typeface="Wingdings" panose="05000000000000000000" pitchFamily="2" charset="2"/>
                        <a:defRPr sz="2500">
                          <a:solidFill>
                            <a:schemeClr val="tx1"/>
                          </a:solidFill>
                          <a:latin typeface="Verdana" panose="020B0604030504040204" pitchFamily="34" charset="0"/>
                          <a:cs typeface="Arial" panose="020B0604020202020204" pitchFamily="34" charset="0"/>
                        </a:defRPr>
                      </a:lvl1pPr>
                      <a:lvl2pPr marL="742950" indent="-285750">
                        <a:spcBef>
                          <a:spcPct val="20000"/>
                        </a:spcBef>
                        <a:buClr>
                          <a:schemeClr val="accent2"/>
                        </a:buClr>
                        <a:buSzPct val="70000"/>
                        <a:buFont typeface="Wingdings" panose="05000000000000000000" pitchFamily="2" charset="2"/>
                        <a:defRPr sz="2100">
                          <a:solidFill>
                            <a:schemeClr val="tx1"/>
                          </a:solidFill>
                          <a:latin typeface="Verdana" panose="020B0604030504040204" pitchFamily="34" charset="0"/>
                          <a:cs typeface="Arial" panose="020B0604020202020204" pitchFamily="34" charset="0"/>
                        </a:defRPr>
                      </a:lvl2pPr>
                      <a:lvl3pPr marL="1143000" indent="-228600">
                        <a:spcBef>
                          <a:spcPct val="20000"/>
                        </a:spcBef>
                        <a:buClr>
                          <a:schemeClr val="tx2"/>
                        </a:buClr>
                        <a:buSzPct val="65000"/>
                        <a:buFont typeface="Wingdings" panose="05000000000000000000" pitchFamily="2" charset="2"/>
                        <a:defRPr sz="2000">
                          <a:solidFill>
                            <a:schemeClr val="tx1"/>
                          </a:solidFill>
                          <a:latin typeface="Verdana" panose="020B060403050404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4pPr>
                      <a:lvl5pPr marL="2057400" indent="-228600">
                        <a:spcBef>
                          <a:spcPct val="20000"/>
                        </a:spcBef>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5pPr>
                      <a:lvl6pPr marL="25146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6pPr>
                      <a:lvl7pPr marL="29718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7pPr>
                      <a:lvl8pPr marL="34290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8pPr>
                      <a:lvl9pPr marL="38862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tabLst/>
                      </a:pPr>
                      <a:endParaRPr kumimoji="0" lang="en-US" altLang="en-US" sz="1700" b="0" i="0" u="none" strike="noStrike" cap="none" normalizeH="0" baseline="0" smtClean="0">
                        <a:ln>
                          <a:noFill/>
                        </a:ln>
                        <a:solidFill>
                          <a:srgbClr val="000099"/>
                        </a:solidFill>
                        <a:effectLst/>
                        <a:latin typeface="Verdana" panose="020B0604030504040204" pitchFamily="34" charset="0"/>
                        <a:cs typeface="Arial" panose="020B0604020202020204" pitchFamily="34" charset="0"/>
                      </a:endParaRPr>
                    </a:p>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tabLst/>
                      </a:pPr>
                      <a:r>
                        <a:rPr kumimoji="0" lang="en-US" altLang="en-US" sz="1700" b="0" i="0" u="none" strike="noStrike" cap="none" normalizeH="0" baseline="0" smtClean="0">
                          <a:ln>
                            <a:noFill/>
                          </a:ln>
                          <a:solidFill>
                            <a:srgbClr val="000099"/>
                          </a:solidFill>
                          <a:effectLst/>
                          <a:latin typeface="Verdana" panose="020B0604030504040204" pitchFamily="34" charset="0"/>
                          <a:cs typeface="Arial" panose="020B0604020202020204" pitchFamily="34" charset="0"/>
                        </a:rPr>
                        <a:t>Mục tiêu</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7">
                  <a:txBody>
                    <a:bodyPr/>
                    <a:lstStyle>
                      <a:lvl1pPr>
                        <a:spcBef>
                          <a:spcPct val="20000"/>
                        </a:spcBef>
                        <a:buClr>
                          <a:schemeClr val="tx2"/>
                        </a:buClr>
                        <a:buSzPct val="70000"/>
                        <a:buFont typeface="Wingdings" panose="05000000000000000000" pitchFamily="2" charset="2"/>
                        <a:defRPr sz="2500">
                          <a:solidFill>
                            <a:schemeClr val="tx1"/>
                          </a:solidFill>
                          <a:latin typeface="Verdana" panose="020B0604030504040204" pitchFamily="34" charset="0"/>
                          <a:cs typeface="Arial" panose="020B0604020202020204" pitchFamily="34" charset="0"/>
                        </a:defRPr>
                      </a:lvl1pPr>
                      <a:lvl2pPr marL="742950" indent="-285750">
                        <a:spcBef>
                          <a:spcPct val="20000"/>
                        </a:spcBef>
                        <a:buClr>
                          <a:schemeClr val="accent2"/>
                        </a:buClr>
                        <a:buSzPct val="70000"/>
                        <a:buFont typeface="Wingdings" panose="05000000000000000000" pitchFamily="2" charset="2"/>
                        <a:defRPr sz="2100">
                          <a:solidFill>
                            <a:schemeClr val="tx1"/>
                          </a:solidFill>
                          <a:latin typeface="Verdana" panose="020B0604030504040204" pitchFamily="34" charset="0"/>
                          <a:cs typeface="Arial" panose="020B0604020202020204" pitchFamily="34" charset="0"/>
                        </a:defRPr>
                      </a:lvl2pPr>
                      <a:lvl3pPr marL="1143000" indent="-228600">
                        <a:spcBef>
                          <a:spcPct val="20000"/>
                        </a:spcBef>
                        <a:buClr>
                          <a:schemeClr val="tx2"/>
                        </a:buClr>
                        <a:buSzPct val="65000"/>
                        <a:buFont typeface="Wingdings" panose="05000000000000000000" pitchFamily="2" charset="2"/>
                        <a:defRPr sz="2000">
                          <a:solidFill>
                            <a:schemeClr val="tx1"/>
                          </a:solidFill>
                          <a:latin typeface="Verdana" panose="020B060403050404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4pPr>
                      <a:lvl5pPr marL="2057400" indent="-228600">
                        <a:spcBef>
                          <a:spcPct val="20000"/>
                        </a:spcBef>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5pPr>
                      <a:lvl6pPr marL="25146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6pPr>
                      <a:lvl7pPr marL="29718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7pPr>
                      <a:lvl8pPr marL="34290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8pPr>
                      <a:lvl9pPr marL="38862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tabLst/>
                      </a:pPr>
                      <a:r>
                        <a:rPr kumimoji="0" lang="en-US" altLang="en-US" sz="1700" b="0" i="0" u="none" strike="noStrike" cap="none" normalizeH="0" baseline="0" smtClean="0">
                          <a:ln>
                            <a:noFill/>
                          </a:ln>
                          <a:solidFill>
                            <a:srgbClr val="000099"/>
                          </a:solidFill>
                          <a:effectLst/>
                          <a:latin typeface="Verdana" panose="020B0604030504040204" pitchFamily="34" charset="0"/>
                          <a:cs typeface="Arial" panose="020B0604020202020204" pitchFamily="34" charset="0"/>
                        </a:rPr>
                        <a:t>Thời gian thực hiện ( theo tháng/tuần/ngày)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rowSpan="2">
                  <a:txBody>
                    <a:bodyPr/>
                    <a:lstStyle>
                      <a:lvl1pPr>
                        <a:spcBef>
                          <a:spcPct val="20000"/>
                        </a:spcBef>
                        <a:buClr>
                          <a:schemeClr val="tx2"/>
                        </a:buClr>
                        <a:buSzPct val="70000"/>
                        <a:buFont typeface="Wingdings" panose="05000000000000000000" pitchFamily="2" charset="2"/>
                        <a:defRPr sz="2500">
                          <a:solidFill>
                            <a:schemeClr val="tx1"/>
                          </a:solidFill>
                          <a:latin typeface="Verdana" panose="020B0604030504040204" pitchFamily="34" charset="0"/>
                          <a:cs typeface="Arial" panose="020B0604020202020204" pitchFamily="34" charset="0"/>
                        </a:defRPr>
                      </a:lvl1pPr>
                      <a:lvl2pPr marL="742950" indent="-285750">
                        <a:spcBef>
                          <a:spcPct val="20000"/>
                        </a:spcBef>
                        <a:buClr>
                          <a:schemeClr val="accent2"/>
                        </a:buClr>
                        <a:buSzPct val="70000"/>
                        <a:buFont typeface="Wingdings" panose="05000000000000000000" pitchFamily="2" charset="2"/>
                        <a:defRPr sz="2100">
                          <a:solidFill>
                            <a:schemeClr val="tx1"/>
                          </a:solidFill>
                          <a:latin typeface="Verdana" panose="020B0604030504040204" pitchFamily="34" charset="0"/>
                          <a:cs typeface="Arial" panose="020B0604020202020204" pitchFamily="34" charset="0"/>
                        </a:defRPr>
                      </a:lvl2pPr>
                      <a:lvl3pPr marL="1143000" indent="-228600">
                        <a:spcBef>
                          <a:spcPct val="20000"/>
                        </a:spcBef>
                        <a:buClr>
                          <a:schemeClr val="tx2"/>
                        </a:buClr>
                        <a:buSzPct val="65000"/>
                        <a:buFont typeface="Wingdings" panose="05000000000000000000" pitchFamily="2" charset="2"/>
                        <a:defRPr sz="2000">
                          <a:solidFill>
                            <a:schemeClr val="tx1"/>
                          </a:solidFill>
                          <a:latin typeface="Verdana" panose="020B060403050404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4pPr>
                      <a:lvl5pPr marL="2057400" indent="-228600">
                        <a:spcBef>
                          <a:spcPct val="20000"/>
                        </a:spcBef>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5pPr>
                      <a:lvl6pPr marL="25146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6pPr>
                      <a:lvl7pPr marL="29718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7pPr>
                      <a:lvl8pPr marL="34290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8pPr>
                      <a:lvl9pPr marL="38862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tabLst/>
                      </a:pPr>
                      <a:endParaRPr kumimoji="0" lang="en-US" altLang="en-US" sz="1700" b="0" i="0" u="none" strike="noStrike" cap="none" normalizeH="0" baseline="0" smtClean="0">
                        <a:ln>
                          <a:noFill/>
                        </a:ln>
                        <a:solidFill>
                          <a:srgbClr val="000099"/>
                        </a:solidFill>
                        <a:effectLst/>
                        <a:latin typeface="Verdana" panose="020B0604030504040204" pitchFamily="34" charset="0"/>
                        <a:cs typeface="Arial" panose="020B0604020202020204" pitchFamily="34" charset="0"/>
                      </a:endParaRPr>
                    </a:p>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tabLst/>
                      </a:pPr>
                      <a:r>
                        <a:rPr kumimoji="0" lang="en-US" altLang="en-US" sz="1700" b="0" i="0" u="none" strike="noStrike" cap="none" normalizeH="0" baseline="0" smtClean="0">
                          <a:ln>
                            <a:noFill/>
                          </a:ln>
                          <a:solidFill>
                            <a:srgbClr val="000099"/>
                          </a:solidFill>
                          <a:effectLst/>
                          <a:latin typeface="Verdana" panose="020B0604030504040204" pitchFamily="34" charset="0"/>
                          <a:cs typeface="Arial" panose="020B0604020202020204" pitchFamily="34" charset="0"/>
                        </a:rPr>
                        <a:t>Nguồn lực</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830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lvl1pPr>
                        <a:spcBef>
                          <a:spcPct val="20000"/>
                        </a:spcBef>
                        <a:buClr>
                          <a:schemeClr val="tx2"/>
                        </a:buClr>
                        <a:buSzPct val="70000"/>
                        <a:buFont typeface="Wingdings" panose="05000000000000000000" pitchFamily="2" charset="2"/>
                        <a:defRPr sz="2500">
                          <a:solidFill>
                            <a:schemeClr val="tx1"/>
                          </a:solidFill>
                          <a:latin typeface="Verdana" panose="020B0604030504040204" pitchFamily="34" charset="0"/>
                          <a:cs typeface="Arial" panose="020B0604020202020204" pitchFamily="34" charset="0"/>
                        </a:defRPr>
                      </a:lvl1pPr>
                      <a:lvl2pPr marL="742950" indent="-285750">
                        <a:spcBef>
                          <a:spcPct val="20000"/>
                        </a:spcBef>
                        <a:buClr>
                          <a:schemeClr val="accent2"/>
                        </a:buClr>
                        <a:buSzPct val="70000"/>
                        <a:buFont typeface="Wingdings" panose="05000000000000000000" pitchFamily="2" charset="2"/>
                        <a:defRPr sz="2100">
                          <a:solidFill>
                            <a:schemeClr val="tx1"/>
                          </a:solidFill>
                          <a:latin typeface="Verdana" panose="020B0604030504040204" pitchFamily="34" charset="0"/>
                          <a:cs typeface="Arial" panose="020B0604020202020204" pitchFamily="34" charset="0"/>
                        </a:defRPr>
                      </a:lvl2pPr>
                      <a:lvl3pPr marL="1143000" indent="-228600">
                        <a:spcBef>
                          <a:spcPct val="20000"/>
                        </a:spcBef>
                        <a:buClr>
                          <a:schemeClr val="tx2"/>
                        </a:buClr>
                        <a:buSzPct val="65000"/>
                        <a:buFont typeface="Wingdings" panose="05000000000000000000" pitchFamily="2" charset="2"/>
                        <a:defRPr sz="2000">
                          <a:solidFill>
                            <a:schemeClr val="tx1"/>
                          </a:solidFill>
                          <a:latin typeface="Verdana" panose="020B060403050404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4pPr>
                      <a:lvl5pPr marL="2057400" indent="-228600">
                        <a:spcBef>
                          <a:spcPct val="20000"/>
                        </a:spcBef>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5pPr>
                      <a:lvl6pPr marL="25146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6pPr>
                      <a:lvl7pPr marL="29718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7pPr>
                      <a:lvl8pPr marL="34290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8pPr>
                      <a:lvl9pPr marL="38862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tabLst/>
                      </a:pPr>
                      <a:r>
                        <a:rPr kumimoji="0" lang="en-US" altLang="en-US" sz="1700" b="0" i="0" u="none" strike="noStrike" cap="none" normalizeH="0" baseline="0" smtClean="0">
                          <a:ln>
                            <a:noFill/>
                          </a:ln>
                          <a:solidFill>
                            <a:srgbClr val="000099"/>
                          </a:solidFill>
                          <a:effectLst/>
                          <a:latin typeface="Verdana" panose="020B0604030504040204" pitchFamily="34" charset="0"/>
                          <a:cs typeface="Arial" panose="020B0604020202020204" pitchFamily="34" charset="0"/>
                        </a:rPr>
                        <a:t>T1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anose="05000000000000000000" pitchFamily="2" charset="2"/>
                        <a:defRPr sz="2500">
                          <a:solidFill>
                            <a:schemeClr val="tx1"/>
                          </a:solidFill>
                          <a:latin typeface="Verdana" panose="020B0604030504040204" pitchFamily="34" charset="0"/>
                          <a:cs typeface="Arial" panose="020B0604020202020204" pitchFamily="34" charset="0"/>
                        </a:defRPr>
                      </a:lvl1pPr>
                      <a:lvl2pPr marL="742950" indent="-285750">
                        <a:spcBef>
                          <a:spcPct val="20000"/>
                        </a:spcBef>
                        <a:buClr>
                          <a:schemeClr val="accent2"/>
                        </a:buClr>
                        <a:buSzPct val="70000"/>
                        <a:buFont typeface="Wingdings" panose="05000000000000000000" pitchFamily="2" charset="2"/>
                        <a:defRPr sz="2100">
                          <a:solidFill>
                            <a:schemeClr val="tx1"/>
                          </a:solidFill>
                          <a:latin typeface="Verdana" panose="020B0604030504040204" pitchFamily="34" charset="0"/>
                          <a:cs typeface="Arial" panose="020B0604020202020204" pitchFamily="34" charset="0"/>
                        </a:defRPr>
                      </a:lvl2pPr>
                      <a:lvl3pPr marL="1143000" indent="-228600">
                        <a:spcBef>
                          <a:spcPct val="20000"/>
                        </a:spcBef>
                        <a:buClr>
                          <a:schemeClr val="tx2"/>
                        </a:buClr>
                        <a:buSzPct val="65000"/>
                        <a:buFont typeface="Wingdings" panose="05000000000000000000" pitchFamily="2" charset="2"/>
                        <a:defRPr sz="2000">
                          <a:solidFill>
                            <a:schemeClr val="tx1"/>
                          </a:solidFill>
                          <a:latin typeface="Verdana" panose="020B060403050404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4pPr>
                      <a:lvl5pPr marL="2057400" indent="-228600">
                        <a:spcBef>
                          <a:spcPct val="20000"/>
                        </a:spcBef>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5pPr>
                      <a:lvl6pPr marL="25146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6pPr>
                      <a:lvl7pPr marL="29718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7pPr>
                      <a:lvl8pPr marL="34290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8pPr>
                      <a:lvl9pPr marL="38862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tabLst/>
                      </a:pPr>
                      <a:r>
                        <a:rPr kumimoji="0" lang="en-US" altLang="en-US" sz="1700" b="0" i="0" u="none" strike="noStrike" cap="none" normalizeH="0" baseline="0" smtClean="0">
                          <a:ln>
                            <a:noFill/>
                          </a:ln>
                          <a:solidFill>
                            <a:srgbClr val="000099"/>
                          </a:solidFill>
                          <a:effectLst/>
                          <a:latin typeface="Verdana" panose="020B0604030504040204" pitchFamily="34" charset="0"/>
                          <a:cs typeface="Arial" panose="020B0604020202020204" pitchFamily="34" charset="0"/>
                        </a:rPr>
                        <a:t>T2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anose="05000000000000000000" pitchFamily="2" charset="2"/>
                        <a:defRPr sz="2500">
                          <a:solidFill>
                            <a:schemeClr val="tx1"/>
                          </a:solidFill>
                          <a:latin typeface="Verdana" panose="020B0604030504040204" pitchFamily="34" charset="0"/>
                          <a:cs typeface="Arial" panose="020B0604020202020204" pitchFamily="34" charset="0"/>
                        </a:defRPr>
                      </a:lvl1pPr>
                      <a:lvl2pPr marL="742950" indent="-285750">
                        <a:spcBef>
                          <a:spcPct val="20000"/>
                        </a:spcBef>
                        <a:buClr>
                          <a:schemeClr val="accent2"/>
                        </a:buClr>
                        <a:buSzPct val="70000"/>
                        <a:buFont typeface="Wingdings" panose="05000000000000000000" pitchFamily="2" charset="2"/>
                        <a:defRPr sz="2100">
                          <a:solidFill>
                            <a:schemeClr val="tx1"/>
                          </a:solidFill>
                          <a:latin typeface="Verdana" panose="020B0604030504040204" pitchFamily="34" charset="0"/>
                          <a:cs typeface="Arial" panose="020B0604020202020204" pitchFamily="34" charset="0"/>
                        </a:defRPr>
                      </a:lvl2pPr>
                      <a:lvl3pPr marL="1143000" indent="-228600">
                        <a:spcBef>
                          <a:spcPct val="20000"/>
                        </a:spcBef>
                        <a:buClr>
                          <a:schemeClr val="tx2"/>
                        </a:buClr>
                        <a:buSzPct val="65000"/>
                        <a:buFont typeface="Wingdings" panose="05000000000000000000" pitchFamily="2" charset="2"/>
                        <a:defRPr sz="2000">
                          <a:solidFill>
                            <a:schemeClr val="tx1"/>
                          </a:solidFill>
                          <a:latin typeface="Verdana" panose="020B060403050404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4pPr>
                      <a:lvl5pPr marL="2057400" indent="-228600">
                        <a:spcBef>
                          <a:spcPct val="20000"/>
                        </a:spcBef>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5pPr>
                      <a:lvl6pPr marL="25146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6pPr>
                      <a:lvl7pPr marL="29718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7pPr>
                      <a:lvl8pPr marL="34290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8pPr>
                      <a:lvl9pPr marL="38862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tabLst/>
                      </a:pPr>
                      <a:r>
                        <a:rPr kumimoji="0" lang="en-US" altLang="en-US" sz="1700" b="0" i="0" u="none" strike="noStrike" cap="none" normalizeH="0" baseline="0" smtClean="0">
                          <a:ln>
                            <a:noFill/>
                          </a:ln>
                          <a:solidFill>
                            <a:srgbClr val="000099"/>
                          </a:solidFill>
                          <a:effectLst/>
                          <a:latin typeface="Verdana" panose="020B0604030504040204" pitchFamily="34" charset="0"/>
                          <a:cs typeface="Arial" panose="020B0604020202020204" pitchFamily="34" charset="0"/>
                        </a:rPr>
                        <a:t>T3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anose="05000000000000000000" pitchFamily="2" charset="2"/>
                        <a:defRPr sz="2500">
                          <a:solidFill>
                            <a:schemeClr val="tx1"/>
                          </a:solidFill>
                          <a:latin typeface="Verdana" panose="020B0604030504040204" pitchFamily="34" charset="0"/>
                          <a:cs typeface="Arial" panose="020B0604020202020204" pitchFamily="34" charset="0"/>
                        </a:defRPr>
                      </a:lvl1pPr>
                      <a:lvl2pPr marL="742950" indent="-285750">
                        <a:spcBef>
                          <a:spcPct val="20000"/>
                        </a:spcBef>
                        <a:buClr>
                          <a:schemeClr val="accent2"/>
                        </a:buClr>
                        <a:buSzPct val="70000"/>
                        <a:buFont typeface="Wingdings" panose="05000000000000000000" pitchFamily="2" charset="2"/>
                        <a:defRPr sz="2100">
                          <a:solidFill>
                            <a:schemeClr val="tx1"/>
                          </a:solidFill>
                          <a:latin typeface="Verdana" panose="020B0604030504040204" pitchFamily="34" charset="0"/>
                          <a:cs typeface="Arial" panose="020B0604020202020204" pitchFamily="34" charset="0"/>
                        </a:defRPr>
                      </a:lvl2pPr>
                      <a:lvl3pPr marL="1143000" indent="-228600">
                        <a:spcBef>
                          <a:spcPct val="20000"/>
                        </a:spcBef>
                        <a:buClr>
                          <a:schemeClr val="tx2"/>
                        </a:buClr>
                        <a:buSzPct val="65000"/>
                        <a:buFont typeface="Wingdings" panose="05000000000000000000" pitchFamily="2" charset="2"/>
                        <a:defRPr sz="2000">
                          <a:solidFill>
                            <a:schemeClr val="tx1"/>
                          </a:solidFill>
                          <a:latin typeface="Verdana" panose="020B060403050404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4pPr>
                      <a:lvl5pPr marL="2057400" indent="-228600">
                        <a:spcBef>
                          <a:spcPct val="20000"/>
                        </a:spcBef>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5pPr>
                      <a:lvl6pPr marL="25146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6pPr>
                      <a:lvl7pPr marL="29718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7pPr>
                      <a:lvl8pPr marL="34290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8pPr>
                      <a:lvl9pPr marL="38862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tabLst/>
                      </a:pPr>
                      <a:r>
                        <a:rPr kumimoji="0" lang="en-US" altLang="en-US" sz="1700" b="0" i="0" u="none" strike="noStrike" cap="none" normalizeH="0" baseline="0" smtClean="0">
                          <a:ln>
                            <a:noFill/>
                          </a:ln>
                          <a:solidFill>
                            <a:srgbClr val="000099"/>
                          </a:solidFill>
                          <a:effectLst/>
                          <a:latin typeface="Verdana" panose="020B0604030504040204" pitchFamily="34" charset="0"/>
                          <a:cs typeface="Arial" panose="020B0604020202020204" pitchFamily="34" charset="0"/>
                        </a:rPr>
                        <a:t>T4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anose="05000000000000000000" pitchFamily="2" charset="2"/>
                        <a:defRPr sz="2500">
                          <a:solidFill>
                            <a:schemeClr val="tx1"/>
                          </a:solidFill>
                          <a:latin typeface="Verdana" panose="020B0604030504040204" pitchFamily="34" charset="0"/>
                          <a:cs typeface="Arial" panose="020B0604020202020204" pitchFamily="34" charset="0"/>
                        </a:defRPr>
                      </a:lvl1pPr>
                      <a:lvl2pPr marL="742950" indent="-285750">
                        <a:spcBef>
                          <a:spcPct val="20000"/>
                        </a:spcBef>
                        <a:buClr>
                          <a:schemeClr val="accent2"/>
                        </a:buClr>
                        <a:buSzPct val="70000"/>
                        <a:buFont typeface="Wingdings" panose="05000000000000000000" pitchFamily="2" charset="2"/>
                        <a:defRPr sz="2100">
                          <a:solidFill>
                            <a:schemeClr val="tx1"/>
                          </a:solidFill>
                          <a:latin typeface="Verdana" panose="020B0604030504040204" pitchFamily="34" charset="0"/>
                          <a:cs typeface="Arial" panose="020B0604020202020204" pitchFamily="34" charset="0"/>
                        </a:defRPr>
                      </a:lvl2pPr>
                      <a:lvl3pPr marL="1143000" indent="-228600">
                        <a:spcBef>
                          <a:spcPct val="20000"/>
                        </a:spcBef>
                        <a:buClr>
                          <a:schemeClr val="tx2"/>
                        </a:buClr>
                        <a:buSzPct val="65000"/>
                        <a:buFont typeface="Wingdings" panose="05000000000000000000" pitchFamily="2" charset="2"/>
                        <a:defRPr sz="2000">
                          <a:solidFill>
                            <a:schemeClr val="tx1"/>
                          </a:solidFill>
                          <a:latin typeface="Verdana" panose="020B060403050404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4pPr>
                      <a:lvl5pPr marL="2057400" indent="-228600">
                        <a:spcBef>
                          <a:spcPct val="20000"/>
                        </a:spcBef>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5pPr>
                      <a:lvl6pPr marL="25146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6pPr>
                      <a:lvl7pPr marL="29718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7pPr>
                      <a:lvl8pPr marL="34290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8pPr>
                      <a:lvl9pPr marL="38862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tabLst/>
                      </a:pPr>
                      <a:r>
                        <a:rPr kumimoji="0" lang="en-US" altLang="en-US" sz="1700" b="0" i="0" u="none" strike="noStrike" cap="none" normalizeH="0" baseline="0" smtClean="0">
                          <a:ln>
                            <a:noFill/>
                          </a:ln>
                          <a:solidFill>
                            <a:srgbClr val="000099"/>
                          </a:solidFill>
                          <a:effectLst/>
                          <a:latin typeface="Verdana" panose="020B0604030504040204" pitchFamily="34" charset="0"/>
                          <a:cs typeface="Arial" panose="020B0604020202020204" pitchFamily="34" charset="0"/>
                        </a:rPr>
                        <a:t>T5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anose="05000000000000000000" pitchFamily="2" charset="2"/>
                        <a:defRPr sz="2500">
                          <a:solidFill>
                            <a:schemeClr val="tx1"/>
                          </a:solidFill>
                          <a:latin typeface="Verdana" panose="020B0604030504040204" pitchFamily="34" charset="0"/>
                          <a:cs typeface="Arial" panose="020B0604020202020204" pitchFamily="34" charset="0"/>
                        </a:defRPr>
                      </a:lvl1pPr>
                      <a:lvl2pPr marL="742950" indent="-285750">
                        <a:spcBef>
                          <a:spcPct val="20000"/>
                        </a:spcBef>
                        <a:buClr>
                          <a:schemeClr val="accent2"/>
                        </a:buClr>
                        <a:buSzPct val="70000"/>
                        <a:buFont typeface="Wingdings" panose="05000000000000000000" pitchFamily="2" charset="2"/>
                        <a:defRPr sz="2100">
                          <a:solidFill>
                            <a:schemeClr val="tx1"/>
                          </a:solidFill>
                          <a:latin typeface="Verdana" panose="020B0604030504040204" pitchFamily="34" charset="0"/>
                          <a:cs typeface="Arial" panose="020B0604020202020204" pitchFamily="34" charset="0"/>
                        </a:defRPr>
                      </a:lvl2pPr>
                      <a:lvl3pPr marL="1143000" indent="-228600">
                        <a:spcBef>
                          <a:spcPct val="20000"/>
                        </a:spcBef>
                        <a:buClr>
                          <a:schemeClr val="tx2"/>
                        </a:buClr>
                        <a:buSzPct val="65000"/>
                        <a:buFont typeface="Wingdings" panose="05000000000000000000" pitchFamily="2" charset="2"/>
                        <a:defRPr sz="2000">
                          <a:solidFill>
                            <a:schemeClr val="tx1"/>
                          </a:solidFill>
                          <a:latin typeface="Verdana" panose="020B060403050404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4pPr>
                      <a:lvl5pPr marL="2057400" indent="-228600">
                        <a:spcBef>
                          <a:spcPct val="20000"/>
                        </a:spcBef>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5pPr>
                      <a:lvl6pPr marL="25146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6pPr>
                      <a:lvl7pPr marL="29718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7pPr>
                      <a:lvl8pPr marL="34290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8pPr>
                      <a:lvl9pPr marL="38862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tabLst/>
                      </a:pPr>
                      <a:r>
                        <a:rPr kumimoji="0" lang="en-US" altLang="en-US" sz="1700" b="0" i="0" u="none" strike="noStrike" cap="none" normalizeH="0" baseline="0" smtClean="0">
                          <a:ln>
                            <a:noFill/>
                          </a:ln>
                          <a:solidFill>
                            <a:srgbClr val="000099"/>
                          </a:solidFill>
                          <a:effectLst/>
                          <a:latin typeface="Verdana" panose="020B0604030504040204" pitchFamily="34" charset="0"/>
                          <a:cs typeface="Arial" panose="020B0604020202020204" pitchFamily="34" charset="0"/>
                        </a:rPr>
                        <a:t>T6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anose="05000000000000000000" pitchFamily="2" charset="2"/>
                        <a:defRPr sz="2500">
                          <a:solidFill>
                            <a:schemeClr val="tx1"/>
                          </a:solidFill>
                          <a:latin typeface="Verdana" panose="020B0604030504040204" pitchFamily="34" charset="0"/>
                          <a:cs typeface="Arial" panose="020B0604020202020204" pitchFamily="34" charset="0"/>
                        </a:defRPr>
                      </a:lvl1pPr>
                      <a:lvl2pPr marL="742950" indent="-285750">
                        <a:spcBef>
                          <a:spcPct val="20000"/>
                        </a:spcBef>
                        <a:buClr>
                          <a:schemeClr val="accent2"/>
                        </a:buClr>
                        <a:buSzPct val="70000"/>
                        <a:buFont typeface="Wingdings" panose="05000000000000000000" pitchFamily="2" charset="2"/>
                        <a:defRPr sz="2100">
                          <a:solidFill>
                            <a:schemeClr val="tx1"/>
                          </a:solidFill>
                          <a:latin typeface="Verdana" panose="020B0604030504040204" pitchFamily="34" charset="0"/>
                          <a:cs typeface="Arial" panose="020B0604020202020204" pitchFamily="34" charset="0"/>
                        </a:defRPr>
                      </a:lvl2pPr>
                      <a:lvl3pPr marL="1143000" indent="-228600">
                        <a:spcBef>
                          <a:spcPct val="20000"/>
                        </a:spcBef>
                        <a:buClr>
                          <a:schemeClr val="tx2"/>
                        </a:buClr>
                        <a:buSzPct val="65000"/>
                        <a:buFont typeface="Wingdings" panose="05000000000000000000" pitchFamily="2" charset="2"/>
                        <a:defRPr sz="2000">
                          <a:solidFill>
                            <a:schemeClr val="tx1"/>
                          </a:solidFill>
                          <a:latin typeface="Verdana" panose="020B060403050404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4pPr>
                      <a:lvl5pPr marL="2057400" indent="-228600">
                        <a:spcBef>
                          <a:spcPct val="20000"/>
                        </a:spcBef>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5pPr>
                      <a:lvl6pPr marL="25146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6pPr>
                      <a:lvl7pPr marL="29718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7pPr>
                      <a:lvl8pPr marL="34290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8pPr>
                      <a:lvl9pPr marL="38862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tabLst/>
                      </a:pPr>
                      <a:r>
                        <a:rPr kumimoji="0" lang="en-US" altLang="en-US" sz="1700" b="0" i="0" u="none" strike="noStrike" cap="none" normalizeH="0" baseline="0" smtClean="0">
                          <a:ln>
                            <a:noFill/>
                          </a:ln>
                          <a:solidFill>
                            <a:srgbClr val="000099"/>
                          </a:solidFill>
                          <a:effectLst/>
                          <a:latin typeface="Verdana" panose="020B0604030504040204" pitchFamily="34" charset="0"/>
                          <a:cs typeface="Arial" panose="020B0604020202020204" pitchFamily="34" charset="0"/>
                        </a:rPr>
                        <a:t>T7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en-US"/>
                    </a:p>
                  </a:txBody>
                  <a:tcPr/>
                </a:tc>
              </a:tr>
              <a:tr h="881063">
                <a:tc>
                  <a:txBody>
                    <a:bodyPr/>
                    <a:lstStyle>
                      <a:lvl1pPr>
                        <a:spcBef>
                          <a:spcPct val="20000"/>
                        </a:spcBef>
                        <a:buClr>
                          <a:schemeClr val="tx2"/>
                        </a:buClr>
                        <a:buSzPct val="70000"/>
                        <a:buFont typeface="Wingdings" panose="05000000000000000000" pitchFamily="2" charset="2"/>
                        <a:defRPr sz="2500">
                          <a:solidFill>
                            <a:schemeClr val="tx1"/>
                          </a:solidFill>
                          <a:latin typeface="Verdana" panose="020B0604030504040204" pitchFamily="34" charset="0"/>
                          <a:cs typeface="Arial" panose="020B0604020202020204" pitchFamily="34" charset="0"/>
                        </a:defRPr>
                      </a:lvl1pPr>
                      <a:lvl2pPr marL="742950" indent="-285750">
                        <a:spcBef>
                          <a:spcPct val="20000"/>
                        </a:spcBef>
                        <a:buClr>
                          <a:schemeClr val="accent2"/>
                        </a:buClr>
                        <a:buSzPct val="70000"/>
                        <a:buFont typeface="Wingdings" panose="05000000000000000000" pitchFamily="2" charset="2"/>
                        <a:defRPr sz="2100">
                          <a:solidFill>
                            <a:schemeClr val="tx1"/>
                          </a:solidFill>
                          <a:latin typeface="Verdana" panose="020B0604030504040204" pitchFamily="34" charset="0"/>
                          <a:cs typeface="Arial" panose="020B0604020202020204" pitchFamily="34" charset="0"/>
                        </a:defRPr>
                      </a:lvl2pPr>
                      <a:lvl3pPr marL="1143000" indent="-228600">
                        <a:spcBef>
                          <a:spcPct val="20000"/>
                        </a:spcBef>
                        <a:buClr>
                          <a:schemeClr val="tx2"/>
                        </a:buClr>
                        <a:buSzPct val="65000"/>
                        <a:buFont typeface="Wingdings" panose="05000000000000000000" pitchFamily="2" charset="2"/>
                        <a:defRPr sz="2000">
                          <a:solidFill>
                            <a:schemeClr val="tx1"/>
                          </a:solidFill>
                          <a:latin typeface="Verdana" panose="020B060403050404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4pPr>
                      <a:lvl5pPr marL="2057400" indent="-228600">
                        <a:spcBef>
                          <a:spcPct val="20000"/>
                        </a:spcBef>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5pPr>
                      <a:lvl6pPr marL="25146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6pPr>
                      <a:lvl7pPr marL="29718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7pPr>
                      <a:lvl8pPr marL="34290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8pPr>
                      <a:lvl9pPr marL="38862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tabLst/>
                      </a:pPr>
                      <a:r>
                        <a:rPr kumimoji="0" lang="en-US" altLang="en-US" sz="1500" b="0" i="0" u="none" strike="noStrike" cap="none" normalizeH="0" baseline="0" smtClean="0">
                          <a:ln>
                            <a:noFill/>
                          </a:ln>
                          <a:solidFill>
                            <a:srgbClr val="000099"/>
                          </a:solidFill>
                          <a:effectLst/>
                          <a:latin typeface="Verdana" panose="020B0604030504040204" pitchFamily="34" charset="0"/>
                          <a:cs typeface="Arial" panose="020B0604020202020204" pitchFamily="34" charset="0"/>
                        </a:rPr>
                        <a:t>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anose="05000000000000000000" pitchFamily="2" charset="2"/>
                        <a:defRPr sz="2500">
                          <a:solidFill>
                            <a:schemeClr val="tx1"/>
                          </a:solidFill>
                          <a:latin typeface="Verdana" panose="020B0604030504040204" pitchFamily="34" charset="0"/>
                          <a:cs typeface="Arial" panose="020B0604020202020204" pitchFamily="34" charset="0"/>
                        </a:defRPr>
                      </a:lvl1pPr>
                      <a:lvl2pPr marL="742950" indent="-285750">
                        <a:spcBef>
                          <a:spcPct val="20000"/>
                        </a:spcBef>
                        <a:buClr>
                          <a:schemeClr val="accent2"/>
                        </a:buClr>
                        <a:buSzPct val="70000"/>
                        <a:buFont typeface="Wingdings" panose="05000000000000000000" pitchFamily="2" charset="2"/>
                        <a:defRPr sz="2100">
                          <a:solidFill>
                            <a:schemeClr val="tx1"/>
                          </a:solidFill>
                          <a:latin typeface="Verdana" panose="020B0604030504040204" pitchFamily="34" charset="0"/>
                          <a:cs typeface="Arial" panose="020B0604020202020204" pitchFamily="34" charset="0"/>
                        </a:defRPr>
                      </a:lvl2pPr>
                      <a:lvl3pPr marL="1143000" indent="-228600">
                        <a:spcBef>
                          <a:spcPct val="20000"/>
                        </a:spcBef>
                        <a:buClr>
                          <a:schemeClr val="tx2"/>
                        </a:buClr>
                        <a:buSzPct val="65000"/>
                        <a:buFont typeface="Wingdings" panose="05000000000000000000" pitchFamily="2" charset="2"/>
                        <a:defRPr sz="2000">
                          <a:solidFill>
                            <a:schemeClr val="tx1"/>
                          </a:solidFill>
                          <a:latin typeface="Verdana" panose="020B060403050404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4pPr>
                      <a:lvl5pPr marL="2057400" indent="-228600">
                        <a:spcBef>
                          <a:spcPct val="20000"/>
                        </a:spcBef>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5pPr>
                      <a:lvl6pPr marL="25146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6pPr>
                      <a:lvl7pPr marL="29718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7pPr>
                      <a:lvl8pPr marL="34290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8pPr>
                      <a:lvl9pPr marL="38862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tabLst/>
                      </a:pPr>
                      <a:endParaRPr kumimoji="0" lang="en-US" altLang="en-US" sz="1700" b="0" i="0" u="none" strike="noStrike" cap="none" normalizeH="0" baseline="0" smtClean="0">
                        <a:ln>
                          <a:noFill/>
                        </a:ln>
                        <a:solidFill>
                          <a:srgbClr val="000099"/>
                        </a:solidFill>
                        <a:effectLst/>
                        <a:latin typeface="Verdana" panose="020B0604030504040204" pitchFamily="34"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anose="05000000000000000000" pitchFamily="2" charset="2"/>
                        <a:defRPr sz="2500">
                          <a:solidFill>
                            <a:schemeClr val="tx1"/>
                          </a:solidFill>
                          <a:latin typeface="Verdana" panose="020B0604030504040204" pitchFamily="34" charset="0"/>
                          <a:cs typeface="Arial" panose="020B0604020202020204" pitchFamily="34" charset="0"/>
                        </a:defRPr>
                      </a:lvl1pPr>
                      <a:lvl2pPr marL="742950" indent="-285750">
                        <a:spcBef>
                          <a:spcPct val="20000"/>
                        </a:spcBef>
                        <a:buClr>
                          <a:schemeClr val="accent2"/>
                        </a:buClr>
                        <a:buSzPct val="70000"/>
                        <a:buFont typeface="Wingdings" panose="05000000000000000000" pitchFamily="2" charset="2"/>
                        <a:defRPr sz="2100">
                          <a:solidFill>
                            <a:schemeClr val="tx1"/>
                          </a:solidFill>
                          <a:latin typeface="Verdana" panose="020B0604030504040204" pitchFamily="34" charset="0"/>
                          <a:cs typeface="Arial" panose="020B0604020202020204" pitchFamily="34" charset="0"/>
                        </a:defRPr>
                      </a:lvl2pPr>
                      <a:lvl3pPr marL="1143000" indent="-228600">
                        <a:spcBef>
                          <a:spcPct val="20000"/>
                        </a:spcBef>
                        <a:buClr>
                          <a:schemeClr val="tx2"/>
                        </a:buClr>
                        <a:buSzPct val="65000"/>
                        <a:buFont typeface="Wingdings" panose="05000000000000000000" pitchFamily="2" charset="2"/>
                        <a:defRPr sz="2000">
                          <a:solidFill>
                            <a:schemeClr val="tx1"/>
                          </a:solidFill>
                          <a:latin typeface="Verdana" panose="020B060403050404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4pPr>
                      <a:lvl5pPr marL="2057400" indent="-228600">
                        <a:spcBef>
                          <a:spcPct val="20000"/>
                        </a:spcBef>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5pPr>
                      <a:lvl6pPr marL="25146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6pPr>
                      <a:lvl7pPr marL="29718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7pPr>
                      <a:lvl8pPr marL="34290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8pPr>
                      <a:lvl9pPr marL="38862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tabLst/>
                      </a:pPr>
                      <a:endParaRPr kumimoji="0" lang="en-US" altLang="en-US" sz="1700" b="0" i="0" u="none" strike="noStrike" cap="none" normalizeH="0" baseline="0" smtClean="0">
                        <a:ln>
                          <a:noFill/>
                        </a:ln>
                        <a:solidFill>
                          <a:srgbClr val="000099"/>
                        </a:solidFill>
                        <a:effectLst/>
                        <a:latin typeface="Verdana" panose="020B0604030504040204" pitchFamily="34"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anose="05000000000000000000" pitchFamily="2" charset="2"/>
                        <a:defRPr sz="2500">
                          <a:solidFill>
                            <a:schemeClr val="tx1"/>
                          </a:solidFill>
                          <a:latin typeface="Verdana" panose="020B0604030504040204" pitchFamily="34" charset="0"/>
                          <a:cs typeface="Arial" panose="020B0604020202020204" pitchFamily="34" charset="0"/>
                        </a:defRPr>
                      </a:lvl1pPr>
                      <a:lvl2pPr marL="742950" indent="-285750">
                        <a:spcBef>
                          <a:spcPct val="20000"/>
                        </a:spcBef>
                        <a:buClr>
                          <a:schemeClr val="accent2"/>
                        </a:buClr>
                        <a:buSzPct val="70000"/>
                        <a:buFont typeface="Wingdings" panose="05000000000000000000" pitchFamily="2" charset="2"/>
                        <a:defRPr sz="2100">
                          <a:solidFill>
                            <a:schemeClr val="tx1"/>
                          </a:solidFill>
                          <a:latin typeface="Verdana" panose="020B0604030504040204" pitchFamily="34" charset="0"/>
                          <a:cs typeface="Arial" panose="020B0604020202020204" pitchFamily="34" charset="0"/>
                        </a:defRPr>
                      </a:lvl2pPr>
                      <a:lvl3pPr marL="1143000" indent="-228600">
                        <a:spcBef>
                          <a:spcPct val="20000"/>
                        </a:spcBef>
                        <a:buClr>
                          <a:schemeClr val="tx2"/>
                        </a:buClr>
                        <a:buSzPct val="65000"/>
                        <a:buFont typeface="Wingdings" panose="05000000000000000000" pitchFamily="2" charset="2"/>
                        <a:defRPr sz="2000">
                          <a:solidFill>
                            <a:schemeClr val="tx1"/>
                          </a:solidFill>
                          <a:latin typeface="Verdana" panose="020B060403050404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4pPr>
                      <a:lvl5pPr marL="2057400" indent="-228600">
                        <a:spcBef>
                          <a:spcPct val="20000"/>
                        </a:spcBef>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5pPr>
                      <a:lvl6pPr marL="25146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6pPr>
                      <a:lvl7pPr marL="29718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7pPr>
                      <a:lvl8pPr marL="34290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8pPr>
                      <a:lvl9pPr marL="38862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tabLst/>
                      </a:pPr>
                      <a:endParaRPr kumimoji="0" lang="en-US" altLang="en-US" sz="2500" b="0" i="0" u="none" strike="noStrike" cap="none" normalizeH="0" baseline="0" smtClean="0">
                        <a:ln>
                          <a:noFill/>
                        </a:ln>
                        <a:solidFill>
                          <a:srgbClr val="000099"/>
                        </a:solidFill>
                        <a:effectLst/>
                        <a:latin typeface="Verdana" panose="020B0604030504040204" pitchFamily="34"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anose="05000000000000000000" pitchFamily="2" charset="2"/>
                        <a:defRPr sz="2500">
                          <a:solidFill>
                            <a:schemeClr val="tx1"/>
                          </a:solidFill>
                          <a:latin typeface="Verdana" panose="020B0604030504040204" pitchFamily="34" charset="0"/>
                          <a:cs typeface="Arial" panose="020B0604020202020204" pitchFamily="34" charset="0"/>
                        </a:defRPr>
                      </a:lvl1pPr>
                      <a:lvl2pPr marL="742950" indent="-285750">
                        <a:spcBef>
                          <a:spcPct val="20000"/>
                        </a:spcBef>
                        <a:buClr>
                          <a:schemeClr val="accent2"/>
                        </a:buClr>
                        <a:buSzPct val="70000"/>
                        <a:buFont typeface="Wingdings" panose="05000000000000000000" pitchFamily="2" charset="2"/>
                        <a:defRPr sz="2100">
                          <a:solidFill>
                            <a:schemeClr val="tx1"/>
                          </a:solidFill>
                          <a:latin typeface="Verdana" panose="020B0604030504040204" pitchFamily="34" charset="0"/>
                          <a:cs typeface="Arial" panose="020B0604020202020204" pitchFamily="34" charset="0"/>
                        </a:defRPr>
                      </a:lvl2pPr>
                      <a:lvl3pPr marL="1143000" indent="-228600">
                        <a:spcBef>
                          <a:spcPct val="20000"/>
                        </a:spcBef>
                        <a:buClr>
                          <a:schemeClr val="tx2"/>
                        </a:buClr>
                        <a:buSzPct val="65000"/>
                        <a:buFont typeface="Wingdings" panose="05000000000000000000" pitchFamily="2" charset="2"/>
                        <a:defRPr sz="2000">
                          <a:solidFill>
                            <a:schemeClr val="tx1"/>
                          </a:solidFill>
                          <a:latin typeface="Verdana" panose="020B060403050404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4pPr>
                      <a:lvl5pPr marL="2057400" indent="-228600">
                        <a:spcBef>
                          <a:spcPct val="20000"/>
                        </a:spcBef>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5pPr>
                      <a:lvl6pPr marL="25146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6pPr>
                      <a:lvl7pPr marL="29718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7pPr>
                      <a:lvl8pPr marL="34290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8pPr>
                      <a:lvl9pPr marL="38862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tabLst/>
                      </a:pPr>
                      <a:endParaRPr kumimoji="0" lang="en-US" altLang="en-US" sz="2500" b="0" i="0" u="none" strike="noStrike" cap="none" normalizeH="0" baseline="0" smtClean="0">
                        <a:ln>
                          <a:noFill/>
                        </a:ln>
                        <a:solidFill>
                          <a:srgbClr val="000099"/>
                        </a:solidFill>
                        <a:effectLst/>
                        <a:latin typeface="Verdana" panose="020B0604030504040204" pitchFamily="34"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anose="05000000000000000000" pitchFamily="2" charset="2"/>
                        <a:defRPr sz="2500">
                          <a:solidFill>
                            <a:schemeClr val="tx1"/>
                          </a:solidFill>
                          <a:latin typeface="Verdana" panose="020B0604030504040204" pitchFamily="34" charset="0"/>
                          <a:cs typeface="Arial" panose="020B0604020202020204" pitchFamily="34" charset="0"/>
                        </a:defRPr>
                      </a:lvl1pPr>
                      <a:lvl2pPr marL="742950" indent="-285750">
                        <a:spcBef>
                          <a:spcPct val="20000"/>
                        </a:spcBef>
                        <a:buClr>
                          <a:schemeClr val="accent2"/>
                        </a:buClr>
                        <a:buSzPct val="70000"/>
                        <a:buFont typeface="Wingdings" panose="05000000000000000000" pitchFamily="2" charset="2"/>
                        <a:defRPr sz="2100">
                          <a:solidFill>
                            <a:schemeClr val="tx1"/>
                          </a:solidFill>
                          <a:latin typeface="Verdana" panose="020B0604030504040204" pitchFamily="34" charset="0"/>
                          <a:cs typeface="Arial" panose="020B0604020202020204" pitchFamily="34" charset="0"/>
                        </a:defRPr>
                      </a:lvl2pPr>
                      <a:lvl3pPr marL="1143000" indent="-228600">
                        <a:spcBef>
                          <a:spcPct val="20000"/>
                        </a:spcBef>
                        <a:buClr>
                          <a:schemeClr val="tx2"/>
                        </a:buClr>
                        <a:buSzPct val="65000"/>
                        <a:buFont typeface="Wingdings" panose="05000000000000000000" pitchFamily="2" charset="2"/>
                        <a:defRPr sz="2000">
                          <a:solidFill>
                            <a:schemeClr val="tx1"/>
                          </a:solidFill>
                          <a:latin typeface="Verdana" panose="020B060403050404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4pPr>
                      <a:lvl5pPr marL="2057400" indent="-228600">
                        <a:spcBef>
                          <a:spcPct val="20000"/>
                        </a:spcBef>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5pPr>
                      <a:lvl6pPr marL="25146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6pPr>
                      <a:lvl7pPr marL="29718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7pPr>
                      <a:lvl8pPr marL="34290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8pPr>
                      <a:lvl9pPr marL="38862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tabLst/>
                      </a:pPr>
                      <a:endParaRPr kumimoji="0" lang="en-US" altLang="en-US" sz="2500" b="0" i="0" u="none" strike="noStrike" cap="none" normalizeH="0" baseline="0" smtClean="0">
                        <a:ln>
                          <a:noFill/>
                        </a:ln>
                        <a:solidFill>
                          <a:srgbClr val="000099"/>
                        </a:solidFill>
                        <a:effectLst/>
                        <a:latin typeface="Verdana" panose="020B0604030504040204" pitchFamily="34"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anose="05000000000000000000" pitchFamily="2" charset="2"/>
                        <a:defRPr sz="2500">
                          <a:solidFill>
                            <a:schemeClr val="tx1"/>
                          </a:solidFill>
                          <a:latin typeface="Verdana" panose="020B0604030504040204" pitchFamily="34" charset="0"/>
                          <a:cs typeface="Arial" panose="020B0604020202020204" pitchFamily="34" charset="0"/>
                        </a:defRPr>
                      </a:lvl1pPr>
                      <a:lvl2pPr marL="742950" indent="-285750">
                        <a:spcBef>
                          <a:spcPct val="20000"/>
                        </a:spcBef>
                        <a:buClr>
                          <a:schemeClr val="accent2"/>
                        </a:buClr>
                        <a:buSzPct val="70000"/>
                        <a:buFont typeface="Wingdings" panose="05000000000000000000" pitchFamily="2" charset="2"/>
                        <a:defRPr sz="2100">
                          <a:solidFill>
                            <a:schemeClr val="tx1"/>
                          </a:solidFill>
                          <a:latin typeface="Verdana" panose="020B0604030504040204" pitchFamily="34" charset="0"/>
                          <a:cs typeface="Arial" panose="020B0604020202020204" pitchFamily="34" charset="0"/>
                        </a:defRPr>
                      </a:lvl2pPr>
                      <a:lvl3pPr marL="1143000" indent="-228600">
                        <a:spcBef>
                          <a:spcPct val="20000"/>
                        </a:spcBef>
                        <a:buClr>
                          <a:schemeClr val="tx2"/>
                        </a:buClr>
                        <a:buSzPct val="65000"/>
                        <a:buFont typeface="Wingdings" panose="05000000000000000000" pitchFamily="2" charset="2"/>
                        <a:defRPr sz="2000">
                          <a:solidFill>
                            <a:schemeClr val="tx1"/>
                          </a:solidFill>
                          <a:latin typeface="Verdana" panose="020B060403050404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4pPr>
                      <a:lvl5pPr marL="2057400" indent="-228600">
                        <a:spcBef>
                          <a:spcPct val="20000"/>
                        </a:spcBef>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5pPr>
                      <a:lvl6pPr marL="25146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6pPr>
                      <a:lvl7pPr marL="29718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7pPr>
                      <a:lvl8pPr marL="34290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8pPr>
                      <a:lvl9pPr marL="38862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tabLst/>
                      </a:pPr>
                      <a:endParaRPr kumimoji="0" lang="en-US" altLang="en-US" sz="2500" b="0" i="0" u="none" strike="noStrike" cap="none" normalizeH="0" baseline="0" smtClean="0">
                        <a:ln>
                          <a:noFill/>
                        </a:ln>
                        <a:solidFill>
                          <a:srgbClr val="000099"/>
                        </a:solidFill>
                        <a:effectLst/>
                        <a:latin typeface="Verdana" panose="020B0604030504040204" pitchFamily="34"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anose="05000000000000000000" pitchFamily="2" charset="2"/>
                        <a:defRPr sz="2500">
                          <a:solidFill>
                            <a:schemeClr val="tx1"/>
                          </a:solidFill>
                          <a:latin typeface="Verdana" panose="020B0604030504040204" pitchFamily="34" charset="0"/>
                          <a:cs typeface="Arial" panose="020B0604020202020204" pitchFamily="34" charset="0"/>
                        </a:defRPr>
                      </a:lvl1pPr>
                      <a:lvl2pPr marL="742950" indent="-285750">
                        <a:spcBef>
                          <a:spcPct val="20000"/>
                        </a:spcBef>
                        <a:buClr>
                          <a:schemeClr val="accent2"/>
                        </a:buClr>
                        <a:buSzPct val="70000"/>
                        <a:buFont typeface="Wingdings" panose="05000000000000000000" pitchFamily="2" charset="2"/>
                        <a:defRPr sz="2100">
                          <a:solidFill>
                            <a:schemeClr val="tx1"/>
                          </a:solidFill>
                          <a:latin typeface="Verdana" panose="020B0604030504040204" pitchFamily="34" charset="0"/>
                          <a:cs typeface="Arial" panose="020B0604020202020204" pitchFamily="34" charset="0"/>
                        </a:defRPr>
                      </a:lvl2pPr>
                      <a:lvl3pPr marL="1143000" indent="-228600">
                        <a:spcBef>
                          <a:spcPct val="20000"/>
                        </a:spcBef>
                        <a:buClr>
                          <a:schemeClr val="tx2"/>
                        </a:buClr>
                        <a:buSzPct val="65000"/>
                        <a:buFont typeface="Wingdings" panose="05000000000000000000" pitchFamily="2" charset="2"/>
                        <a:defRPr sz="2000">
                          <a:solidFill>
                            <a:schemeClr val="tx1"/>
                          </a:solidFill>
                          <a:latin typeface="Verdana" panose="020B060403050404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4pPr>
                      <a:lvl5pPr marL="2057400" indent="-228600">
                        <a:spcBef>
                          <a:spcPct val="20000"/>
                        </a:spcBef>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5pPr>
                      <a:lvl6pPr marL="25146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6pPr>
                      <a:lvl7pPr marL="29718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7pPr>
                      <a:lvl8pPr marL="34290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8pPr>
                      <a:lvl9pPr marL="38862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tabLst/>
                      </a:pPr>
                      <a:endParaRPr kumimoji="0" lang="en-US" altLang="en-US" sz="2500" b="0" i="0" u="none" strike="noStrike" cap="none" normalizeH="0" baseline="0" smtClean="0">
                        <a:ln>
                          <a:noFill/>
                        </a:ln>
                        <a:solidFill>
                          <a:srgbClr val="000099"/>
                        </a:solidFill>
                        <a:effectLst/>
                        <a:latin typeface="Verdana" panose="020B0604030504040204" pitchFamily="34"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anose="05000000000000000000" pitchFamily="2" charset="2"/>
                        <a:defRPr sz="2500">
                          <a:solidFill>
                            <a:schemeClr val="tx1"/>
                          </a:solidFill>
                          <a:latin typeface="Verdana" panose="020B0604030504040204" pitchFamily="34" charset="0"/>
                          <a:cs typeface="Arial" panose="020B0604020202020204" pitchFamily="34" charset="0"/>
                        </a:defRPr>
                      </a:lvl1pPr>
                      <a:lvl2pPr marL="742950" indent="-285750">
                        <a:spcBef>
                          <a:spcPct val="20000"/>
                        </a:spcBef>
                        <a:buClr>
                          <a:schemeClr val="accent2"/>
                        </a:buClr>
                        <a:buSzPct val="70000"/>
                        <a:buFont typeface="Wingdings" panose="05000000000000000000" pitchFamily="2" charset="2"/>
                        <a:defRPr sz="2100">
                          <a:solidFill>
                            <a:schemeClr val="tx1"/>
                          </a:solidFill>
                          <a:latin typeface="Verdana" panose="020B0604030504040204" pitchFamily="34" charset="0"/>
                          <a:cs typeface="Arial" panose="020B0604020202020204" pitchFamily="34" charset="0"/>
                        </a:defRPr>
                      </a:lvl2pPr>
                      <a:lvl3pPr marL="1143000" indent="-228600">
                        <a:spcBef>
                          <a:spcPct val="20000"/>
                        </a:spcBef>
                        <a:buClr>
                          <a:schemeClr val="tx2"/>
                        </a:buClr>
                        <a:buSzPct val="65000"/>
                        <a:buFont typeface="Wingdings" panose="05000000000000000000" pitchFamily="2" charset="2"/>
                        <a:defRPr sz="2000">
                          <a:solidFill>
                            <a:schemeClr val="tx1"/>
                          </a:solidFill>
                          <a:latin typeface="Verdana" panose="020B060403050404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4pPr>
                      <a:lvl5pPr marL="2057400" indent="-228600">
                        <a:spcBef>
                          <a:spcPct val="20000"/>
                        </a:spcBef>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5pPr>
                      <a:lvl6pPr marL="25146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6pPr>
                      <a:lvl7pPr marL="29718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7pPr>
                      <a:lvl8pPr marL="34290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8pPr>
                      <a:lvl9pPr marL="38862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tabLst/>
                      </a:pPr>
                      <a:endParaRPr kumimoji="0" lang="en-US" altLang="en-US" sz="2500" b="0" i="0" u="none" strike="noStrike" cap="none" normalizeH="0" baseline="0" smtClean="0">
                        <a:ln>
                          <a:noFill/>
                        </a:ln>
                        <a:solidFill>
                          <a:srgbClr val="000099"/>
                        </a:solidFill>
                        <a:effectLst/>
                        <a:latin typeface="Verdana" panose="020B0604030504040204" pitchFamily="34"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anose="05000000000000000000" pitchFamily="2" charset="2"/>
                        <a:defRPr sz="2500">
                          <a:solidFill>
                            <a:schemeClr val="tx1"/>
                          </a:solidFill>
                          <a:latin typeface="Verdana" panose="020B0604030504040204" pitchFamily="34" charset="0"/>
                          <a:cs typeface="Arial" panose="020B0604020202020204" pitchFamily="34" charset="0"/>
                        </a:defRPr>
                      </a:lvl1pPr>
                      <a:lvl2pPr marL="742950" indent="-285750">
                        <a:spcBef>
                          <a:spcPct val="20000"/>
                        </a:spcBef>
                        <a:buClr>
                          <a:schemeClr val="accent2"/>
                        </a:buClr>
                        <a:buSzPct val="70000"/>
                        <a:buFont typeface="Wingdings" panose="05000000000000000000" pitchFamily="2" charset="2"/>
                        <a:defRPr sz="2100">
                          <a:solidFill>
                            <a:schemeClr val="tx1"/>
                          </a:solidFill>
                          <a:latin typeface="Verdana" panose="020B0604030504040204" pitchFamily="34" charset="0"/>
                          <a:cs typeface="Arial" panose="020B0604020202020204" pitchFamily="34" charset="0"/>
                        </a:defRPr>
                      </a:lvl2pPr>
                      <a:lvl3pPr marL="1143000" indent="-228600">
                        <a:spcBef>
                          <a:spcPct val="20000"/>
                        </a:spcBef>
                        <a:buClr>
                          <a:schemeClr val="tx2"/>
                        </a:buClr>
                        <a:buSzPct val="65000"/>
                        <a:buFont typeface="Wingdings" panose="05000000000000000000" pitchFamily="2" charset="2"/>
                        <a:defRPr sz="2000">
                          <a:solidFill>
                            <a:schemeClr val="tx1"/>
                          </a:solidFill>
                          <a:latin typeface="Verdana" panose="020B060403050404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4pPr>
                      <a:lvl5pPr marL="2057400" indent="-228600">
                        <a:spcBef>
                          <a:spcPct val="20000"/>
                        </a:spcBef>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5pPr>
                      <a:lvl6pPr marL="25146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6pPr>
                      <a:lvl7pPr marL="29718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7pPr>
                      <a:lvl8pPr marL="34290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8pPr>
                      <a:lvl9pPr marL="38862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tabLst/>
                      </a:pPr>
                      <a:endParaRPr kumimoji="0" lang="en-US" altLang="en-US" sz="2500" b="0" i="0" u="none" strike="noStrike" cap="none" normalizeH="0" baseline="0" smtClean="0">
                        <a:ln>
                          <a:noFill/>
                        </a:ln>
                        <a:solidFill>
                          <a:srgbClr val="000099"/>
                        </a:solidFill>
                        <a:effectLst/>
                        <a:latin typeface="Verdana" panose="020B0604030504040204" pitchFamily="34"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anose="05000000000000000000" pitchFamily="2" charset="2"/>
                        <a:defRPr sz="2500">
                          <a:solidFill>
                            <a:schemeClr val="tx1"/>
                          </a:solidFill>
                          <a:latin typeface="Verdana" panose="020B0604030504040204" pitchFamily="34" charset="0"/>
                          <a:cs typeface="Arial" panose="020B0604020202020204" pitchFamily="34" charset="0"/>
                        </a:defRPr>
                      </a:lvl1pPr>
                      <a:lvl2pPr marL="742950" indent="-285750">
                        <a:spcBef>
                          <a:spcPct val="20000"/>
                        </a:spcBef>
                        <a:buClr>
                          <a:schemeClr val="accent2"/>
                        </a:buClr>
                        <a:buSzPct val="70000"/>
                        <a:buFont typeface="Wingdings" panose="05000000000000000000" pitchFamily="2" charset="2"/>
                        <a:defRPr sz="2100">
                          <a:solidFill>
                            <a:schemeClr val="tx1"/>
                          </a:solidFill>
                          <a:latin typeface="Verdana" panose="020B0604030504040204" pitchFamily="34" charset="0"/>
                          <a:cs typeface="Arial" panose="020B0604020202020204" pitchFamily="34" charset="0"/>
                        </a:defRPr>
                      </a:lvl2pPr>
                      <a:lvl3pPr marL="1143000" indent="-228600">
                        <a:spcBef>
                          <a:spcPct val="20000"/>
                        </a:spcBef>
                        <a:buClr>
                          <a:schemeClr val="tx2"/>
                        </a:buClr>
                        <a:buSzPct val="65000"/>
                        <a:buFont typeface="Wingdings" panose="05000000000000000000" pitchFamily="2" charset="2"/>
                        <a:defRPr sz="2000">
                          <a:solidFill>
                            <a:schemeClr val="tx1"/>
                          </a:solidFill>
                          <a:latin typeface="Verdana" panose="020B060403050404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4pPr>
                      <a:lvl5pPr marL="2057400" indent="-228600">
                        <a:spcBef>
                          <a:spcPct val="20000"/>
                        </a:spcBef>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5pPr>
                      <a:lvl6pPr marL="25146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6pPr>
                      <a:lvl7pPr marL="29718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7pPr>
                      <a:lvl8pPr marL="34290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8pPr>
                      <a:lvl9pPr marL="38862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tabLst/>
                      </a:pPr>
                      <a:endParaRPr kumimoji="0" lang="en-US" altLang="en-US" sz="2100" b="1" i="0" u="none" strike="noStrike" cap="none" normalizeH="0" baseline="0" smtClean="0">
                        <a:ln>
                          <a:noFill/>
                        </a:ln>
                        <a:solidFill>
                          <a:srgbClr val="000099"/>
                        </a:solidFill>
                        <a:effectLst/>
                        <a:latin typeface="Times New Roman" panose="02020603050405020304" pitchFamily="18" charset="0"/>
                        <a:cs typeface="Times New Roman" panose="02020603050405020304"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77863">
                <a:tc>
                  <a:txBody>
                    <a:bodyPr/>
                    <a:lstStyle>
                      <a:lvl1pPr>
                        <a:spcBef>
                          <a:spcPct val="20000"/>
                        </a:spcBef>
                        <a:buClr>
                          <a:schemeClr val="tx2"/>
                        </a:buClr>
                        <a:buSzPct val="70000"/>
                        <a:buFont typeface="Wingdings" panose="05000000000000000000" pitchFamily="2" charset="2"/>
                        <a:defRPr sz="2500">
                          <a:solidFill>
                            <a:schemeClr val="tx1"/>
                          </a:solidFill>
                          <a:latin typeface="Verdana" panose="020B0604030504040204" pitchFamily="34" charset="0"/>
                          <a:cs typeface="Arial" panose="020B0604020202020204" pitchFamily="34" charset="0"/>
                        </a:defRPr>
                      </a:lvl1pPr>
                      <a:lvl2pPr marL="742950" indent="-285750">
                        <a:spcBef>
                          <a:spcPct val="20000"/>
                        </a:spcBef>
                        <a:buClr>
                          <a:schemeClr val="accent2"/>
                        </a:buClr>
                        <a:buSzPct val="70000"/>
                        <a:buFont typeface="Wingdings" panose="05000000000000000000" pitchFamily="2" charset="2"/>
                        <a:defRPr sz="2100">
                          <a:solidFill>
                            <a:schemeClr val="tx1"/>
                          </a:solidFill>
                          <a:latin typeface="Verdana" panose="020B0604030504040204" pitchFamily="34" charset="0"/>
                          <a:cs typeface="Arial" panose="020B0604020202020204" pitchFamily="34" charset="0"/>
                        </a:defRPr>
                      </a:lvl2pPr>
                      <a:lvl3pPr marL="1143000" indent="-228600">
                        <a:spcBef>
                          <a:spcPct val="20000"/>
                        </a:spcBef>
                        <a:buClr>
                          <a:schemeClr val="tx2"/>
                        </a:buClr>
                        <a:buSzPct val="65000"/>
                        <a:buFont typeface="Wingdings" panose="05000000000000000000" pitchFamily="2" charset="2"/>
                        <a:defRPr sz="2000">
                          <a:solidFill>
                            <a:schemeClr val="tx1"/>
                          </a:solidFill>
                          <a:latin typeface="Verdana" panose="020B060403050404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4pPr>
                      <a:lvl5pPr marL="2057400" indent="-228600">
                        <a:spcBef>
                          <a:spcPct val="20000"/>
                        </a:spcBef>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5pPr>
                      <a:lvl6pPr marL="25146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6pPr>
                      <a:lvl7pPr marL="29718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7pPr>
                      <a:lvl8pPr marL="34290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8pPr>
                      <a:lvl9pPr marL="38862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tabLst/>
                      </a:pPr>
                      <a:r>
                        <a:rPr kumimoji="0" lang="en-US" altLang="en-US" sz="1700" b="0" i="0" u="none" strike="noStrike" cap="none" normalizeH="0" baseline="0" smtClean="0">
                          <a:ln>
                            <a:noFill/>
                          </a:ln>
                          <a:solidFill>
                            <a:srgbClr val="000099"/>
                          </a:solidFill>
                          <a:effectLst/>
                          <a:latin typeface="Verdana" panose="020B0604030504040204" pitchFamily="34" charset="0"/>
                          <a:cs typeface="Arial" panose="020B0604020202020204" pitchFamily="34" charset="0"/>
                        </a:rPr>
                        <a:t>2</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anose="05000000000000000000" pitchFamily="2" charset="2"/>
                        <a:defRPr sz="2500">
                          <a:solidFill>
                            <a:schemeClr val="tx1"/>
                          </a:solidFill>
                          <a:latin typeface="Verdana" panose="020B0604030504040204" pitchFamily="34" charset="0"/>
                          <a:cs typeface="Arial" panose="020B0604020202020204" pitchFamily="34" charset="0"/>
                        </a:defRPr>
                      </a:lvl1pPr>
                      <a:lvl2pPr marL="742950" indent="-285750">
                        <a:spcBef>
                          <a:spcPct val="20000"/>
                        </a:spcBef>
                        <a:buClr>
                          <a:schemeClr val="accent2"/>
                        </a:buClr>
                        <a:buSzPct val="70000"/>
                        <a:buFont typeface="Wingdings" panose="05000000000000000000" pitchFamily="2" charset="2"/>
                        <a:defRPr sz="2100">
                          <a:solidFill>
                            <a:schemeClr val="tx1"/>
                          </a:solidFill>
                          <a:latin typeface="Verdana" panose="020B0604030504040204" pitchFamily="34" charset="0"/>
                          <a:cs typeface="Arial" panose="020B0604020202020204" pitchFamily="34" charset="0"/>
                        </a:defRPr>
                      </a:lvl2pPr>
                      <a:lvl3pPr marL="1143000" indent="-228600">
                        <a:spcBef>
                          <a:spcPct val="20000"/>
                        </a:spcBef>
                        <a:buClr>
                          <a:schemeClr val="tx2"/>
                        </a:buClr>
                        <a:buSzPct val="65000"/>
                        <a:buFont typeface="Wingdings" panose="05000000000000000000" pitchFamily="2" charset="2"/>
                        <a:defRPr sz="2000">
                          <a:solidFill>
                            <a:schemeClr val="tx1"/>
                          </a:solidFill>
                          <a:latin typeface="Verdana" panose="020B060403050404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4pPr>
                      <a:lvl5pPr marL="2057400" indent="-228600">
                        <a:spcBef>
                          <a:spcPct val="20000"/>
                        </a:spcBef>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5pPr>
                      <a:lvl6pPr marL="25146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6pPr>
                      <a:lvl7pPr marL="29718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7pPr>
                      <a:lvl8pPr marL="34290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8pPr>
                      <a:lvl9pPr marL="38862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tabLst/>
                      </a:pPr>
                      <a:endParaRPr kumimoji="0" lang="en-US" altLang="en-US" sz="1700" b="0" i="0" u="none" strike="noStrike" cap="none" normalizeH="0" baseline="0" smtClean="0">
                        <a:ln>
                          <a:noFill/>
                        </a:ln>
                        <a:solidFill>
                          <a:srgbClr val="000099"/>
                        </a:solidFill>
                        <a:effectLst/>
                        <a:latin typeface="Verdana" panose="020B0604030504040204" pitchFamily="34"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anose="05000000000000000000" pitchFamily="2" charset="2"/>
                        <a:defRPr sz="2500">
                          <a:solidFill>
                            <a:schemeClr val="tx1"/>
                          </a:solidFill>
                          <a:latin typeface="Verdana" panose="020B0604030504040204" pitchFamily="34" charset="0"/>
                          <a:cs typeface="Arial" panose="020B0604020202020204" pitchFamily="34" charset="0"/>
                        </a:defRPr>
                      </a:lvl1pPr>
                      <a:lvl2pPr marL="742950" indent="-285750">
                        <a:spcBef>
                          <a:spcPct val="20000"/>
                        </a:spcBef>
                        <a:buClr>
                          <a:schemeClr val="accent2"/>
                        </a:buClr>
                        <a:buSzPct val="70000"/>
                        <a:buFont typeface="Wingdings" panose="05000000000000000000" pitchFamily="2" charset="2"/>
                        <a:defRPr sz="2100">
                          <a:solidFill>
                            <a:schemeClr val="tx1"/>
                          </a:solidFill>
                          <a:latin typeface="Verdana" panose="020B0604030504040204" pitchFamily="34" charset="0"/>
                          <a:cs typeface="Arial" panose="020B0604020202020204" pitchFamily="34" charset="0"/>
                        </a:defRPr>
                      </a:lvl2pPr>
                      <a:lvl3pPr marL="1143000" indent="-228600">
                        <a:spcBef>
                          <a:spcPct val="20000"/>
                        </a:spcBef>
                        <a:buClr>
                          <a:schemeClr val="tx2"/>
                        </a:buClr>
                        <a:buSzPct val="65000"/>
                        <a:buFont typeface="Wingdings" panose="05000000000000000000" pitchFamily="2" charset="2"/>
                        <a:defRPr sz="2000">
                          <a:solidFill>
                            <a:schemeClr val="tx1"/>
                          </a:solidFill>
                          <a:latin typeface="Verdana" panose="020B060403050404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4pPr>
                      <a:lvl5pPr marL="2057400" indent="-228600">
                        <a:spcBef>
                          <a:spcPct val="20000"/>
                        </a:spcBef>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5pPr>
                      <a:lvl6pPr marL="25146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6pPr>
                      <a:lvl7pPr marL="29718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7pPr>
                      <a:lvl8pPr marL="34290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8pPr>
                      <a:lvl9pPr marL="38862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tabLst/>
                      </a:pPr>
                      <a:endParaRPr kumimoji="0" lang="en-US" altLang="en-US" sz="1700" b="0" i="0" u="none" strike="noStrike" cap="none" normalizeH="0" baseline="0" smtClean="0">
                        <a:ln>
                          <a:noFill/>
                        </a:ln>
                        <a:solidFill>
                          <a:srgbClr val="000099"/>
                        </a:solidFill>
                        <a:effectLst/>
                        <a:latin typeface="Verdana" panose="020B0604030504040204" pitchFamily="34"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anose="05000000000000000000" pitchFamily="2" charset="2"/>
                        <a:defRPr sz="2500">
                          <a:solidFill>
                            <a:schemeClr val="tx1"/>
                          </a:solidFill>
                          <a:latin typeface="Verdana" panose="020B0604030504040204" pitchFamily="34" charset="0"/>
                          <a:cs typeface="Arial" panose="020B0604020202020204" pitchFamily="34" charset="0"/>
                        </a:defRPr>
                      </a:lvl1pPr>
                      <a:lvl2pPr marL="742950" indent="-285750">
                        <a:spcBef>
                          <a:spcPct val="20000"/>
                        </a:spcBef>
                        <a:buClr>
                          <a:schemeClr val="accent2"/>
                        </a:buClr>
                        <a:buSzPct val="70000"/>
                        <a:buFont typeface="Wingdings" panose="05000000000000000000" pitchFamily="2" charset="2"/>
                        <a:defRPr sz="2100">
                          <a:solidFill>
                            <a:schemeClr val="tx1"/>
                          </a:solidFill>
                          <a:latin typeface="Verdana" panose="020B0604030504040204" pitchFamily="34" charset="0"/>
                          <a:cs typeface="Arial" panose="020B0604020202020204" pitchFamily="34" charset="0"/>
                        </a:defRPr>
                      </a:lvl2pPr>
                      <a:lvl3pPr marL="1143000" indent="-228600">
                        <a:spcBef>
                          <a:spcPct val="20000"/>
                        </a:spcBef>
                        <a:buClr>
                          <a:schemeClr val="tx2"/>
                        </a:buClr>
                        <a:buSzPct val="65000"/>
                        <a:buFont typeface="Wingdings" panose="05000000000000000000" pitchFamily="2" charset="2"/>
                        <a:defRPr sz="2000">
                          <a:solidFill>
                            <a:schemeClr val="tx1"/>
                          </a:solidFill>
                          <a:latin typeface="Verdana" panose="020B060403050404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4pPr>
                      <a:lvl5pPr marL="2057400" indent="-228600">
                        <a:spcBef>
                          <a:spcPct val="20000"/>
                        </a:spcBef>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5pPr>
                      <a:lvl6pPr marL="25146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6pPr>
                      <a:lvl7pPr marL="29718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7pPr>
                      <a:lvl8pPr marL="34290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8pPr>
                      <a:lvl9pPr marL="38862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tabLst/>
                      </a:pPr>
                      <a:endParaRPr kumimoji="0" lang="en-US" altLang="en-US" sz="2500" b="0" i="0" u="none" strike="noStrike" cap="none" normalizeH="0" baseline="0" smtClean="0">
                        <a:ln>
                          <a:noFill/>
                        </a:ln>
                        <a:solidFill>
                          <a:srgbClr val="000099"/>
                        </a:solidFill>
                        <a:effectLst/>
                        <a:latin typeface="Verdana" panose="020B0604030504040204" pitchFamily="34"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anose="05000000000000000000" pitchFamily="2" charset="2"/>
                        <a:defRPr sz="2500">
                          <a:solidFill>
                            <a:schemeClr val="tx1"/>
                          </a:solidFill>
                          <a:latin typeface="Verdana" panose="020B0604030504040204" pitchFamily="34" charset="0"/>
                          <a:cs typeface="Arial" panose="020B0604020202020204" pitchFamily="34" charset="0"/>
                        </a:defRPr>
                      </a:lvl1pPr>
                      <a:lvl2pPr marL="742950" indent="-285750">
                        <a:spcBef>
                          <a:spcPct val="20000"/>
                        </a:spcBef>
                        <a:buClr>
                          <a:schemeClr val="accent2"/>
                        </a:buClr>
                        <a:buSzPct val="70000"/>
                        <a:buFont typeface="Wingdings" panose="05000000000000000000" pitchFamily="2" charset="2"/>
                        <a:defRPr sz="2100">
                          <a:solidFill>
                            <a:schemeClr val="tx1"/>
                          </a:solidFill>
                          <a:latin typeface="Verdana" panose="020B0604030504040204" pitchFamily="34" charset="0"/>
                          <a:cs typeface="Arial" panose="020B0604020202020204" pitchFamily="34" charset="0"/>
                        </a:defRPr>
                      </a:lvl2pPr>
                      <a:lvl3pPr marL="1143000" indent="-228600">
                        <a:spcBef>
                          <a:spcPct val="20000"/>
                        </a:spcBef>
                        <a:buClr>
                          <a:schemeClr val="tx2"/>
                        </a:buClr>
                        <a:buSzPct val="65000"/>
                        <a:buFont typeface="Wingdings" panose="05000000000000000000" pitchFamily="2" charset="2"/>
                        <a:defRPr sz="2000">
                          <a:solidFill>
                            <a:schemeClr val="tx1"/>
                          </a:solidFill>
                          <a:latin typeface="Verdana" panose="020B060403050404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4pPr>
                      <a:lvl5pPr marL="2057400" indent="-228600">
                        <a:spcBef>
                          <a:spcPct val="20000"/>
                        </a:spcBef>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5pPr>
                      <a:lvl6pPr marL="25146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6pPr>
                      <a:lvl7pPr marL="29718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7pPr>
                      <a:lvl8pPr marL="34290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8pPr>
                      <a:lvl9pPr marL="38862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tabLst/>
                      </a:pPr>
                      <a:endParaRPr kumimoji="0" lang="en-US" altLang="en-US" sz="2500" b="0" i="0" u="none" strike="noStrike" cap="none" normalizeH="0" baseline="0" smtClean="0">
                        <a:ln>
                          <a:noFill/>
                        </a:ln>
                        <a:solidFill>
                          <a:srgbClr val="000099"/>
                        </a:solidFill>
                        <a:effectLst/>
                        <a:latin typeface="Verdana" panose="020B0604030504040204" pitchFamily="34"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anose="05000000000000000000" pitchFamily="2" charset="2"/>
                        <a:defRPr sz="2500">
                          <a:solidFill>
                            <a:schemeClr val="tx1"/>
                          </a:solidFill>
                          <a:latin typeface="Verdana" panose="020B0604030504040204" pitchFamily="34" charset="0"/>
                          <a:cs typeface="Arial" panose="020B0604020202020204" pitchFamily="34" charset="0"/>
                        </a:defRPr>
                      </a:lvl1pPr>
                      <a:lvl2pPr marL="742950" indent="-285750">
                        <a:spcBef>
                          <a:spcPct val="20000"/>
                        </a:spcBef>
                        <a:buClr>
                          <a:schemeClr val="accent2"/>
                        </a:buClr>
                        <a:buSzPct val="70000"/>
                        <a:buFont typeface="Wingdings" panose="05000000000000000000" pitchFamily="2" charset="2"/>
                        <a:defRPr sz="2100">
                          <a:solidFill>
                            <a:schemeClr val="tx1"/>
                          </a:solidFill>
                          <a:latin typeface="Verdana" panose="020B0604030504040204" pitchFamily="34" charset="0"/>
                          <a:cs typeface="Arial" panose="020B0604020202020204" pitchFamily="34" charset="0"/>
                        </a:defRPr>
                      </a:lvl2pPr>
                      <a:lvl3pPr marL="1143000" indent="-228600">
                        <a:spcBef>
                          <a:spcPct val="20000"/>
                        </a:spcBef>
                        <a:buClr>
                          <a:schemeClr val="tx2"/>
                        </a:buClr>
                        <a:buSzPct val="65000"/>
                        <a:buFont typeface="Wingdings" panose="05000000000000000000" pitchFamily="2" charset="2"/>
                        <a:defRPr sz="2000">
                          <a:solidFill>
                            <a:schemeClr val="tx1"/>
                          </a:solidFill>
                          <a:latin typeface="Verdana" panose="020B060403050404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4pPr>
                      <a:lvl5pPr marL="2057400" indent="-228600">
                        <a:spcBef>
                          <a:spcPct val="20000"/>
                        </a:spcBef>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5pPr>
                      <a:lvl6pPr marL="25146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6pPr>
                      <a:lvl7pPr marL="29718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7pPr>
                      <a:lvl8pPr marL="34290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8pPr>
                      <a:lvl9pPr marL="38862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tabLst/>
                      </a:pPr>
                      <a:endParaRPr kumimoji="0" lang="en-US" altLang="en-US" sz="2500" b="0" i="0" u="none" strike="noStrike" cap="none" normalizeH="0" baseline="0" smtClean="0">
                        <a:ln>
                          <a:noFill/>
                        </a:ln>
                        <a:solidFill>
                          <a:srgbClr val="000099"/>
                        </a:solidFill>
                        <a:effectLst/>
                        <a:latin typeface="Verdana" panose="020B0604030504040204" pitchFamily="34"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anose="05000000000000000000" pitchFamily="2" charset="2"/>
                        <a:defRPr sz="2500">
                          <a:solidFill>
                            <a:schemeClr val="tx1"/>
                          </a:solidFill>
                          <a:latin typeface="Verdana" panose="020B0604030504040204" pitchFamily="34" charset="0"/>
                          <a:cs typeface="Arial" panose="020B0604020202020204" pitchFamily="34" charset="0"/>
                        </a:defRPr>
                      </a:lvl1pPr>
                      <a:lvl2pPr marL="742950" indent="-285750">
                        <a:spcBef>
                          <a:spcPct val="20000"/>
                        </a:spcBef>
                        <a:buClr>
                          <a:schemeClr val="accent2"/>
                        </a:buClr>
                        <a:buSzPct val="70000"/>
                        <a:buFont typeface="Wingdings" panose="05000000000000000000" pitchFamily="2" charset="2"/>
                        <a:defRPr sz="2100">
                          <a:solidFill>
                            <a:schemeClr val="tx1"/>
                          </a:solidFill>
                          <a:latin typeface="Verdana" panose="020B0604030504040204" pitchFamily="34" charset="0"/>
                          <a:cs typeface="Arial" panose="020B0604020202020204" pitchFamily="34" charset="0"/>
                        </a:defRPr>
                      </a:lvl2pPr>
                      <a:lvl3pPr marL="1143000" indent="-228600">
                        <a:spcBef>
                          <a:spcPct val="20000"/>
                        </a:spcBef>
                        <a:buClr>
                          <a:schemeClr val="tx2"/>
                        </a:buClr>
                        <a:buSzPct val="65000"/>
                        <a:buFont typeface="Wingdings" panose="05000000000000000000" pitchFamily="2" charset="2"/>
                        <a:defRPr sz="2000">
                          <a:solidFill>
                            <a:schemeClr val="tx1"/>
                          </a:solidFill>
                          <a:latin typeface="Verdana" panose="020B060403050404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4pPr>
                      <a:lvl5pPr marL="2057400" indent="-228600">
                        <a:spcBef>
                          <a:spcPct val="20000"/>
                        </a:spcBef>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5pPr>
                      <a:lvl6pPr marL="25146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6pPr>
                      <a:lvl7pPr marL="29718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7pPr>
                      <a:lvl8pPr marL="34290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8pPr>
                      <a:lvl9pPr marL="38862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tabLst/>
                      </a:pPr>
                      <a:endParaRPr kumimoji="0" lang="en-US" altLang="en-US" sz="2500" b="0" i="0" u="none" strike="noStrike" cap="none" normalizeH="0" baseline="0" smtClean="0">
                        <a:ln>
                          <a:noFill/>
                        </a:ln>
                        <a:solidFill>
                          <a:srgbClr val="000099"/>
                        </a:solidFill>
                        <a:effectLst/>
                        <a:latin typeface="Verdana" panose="020B0604030504040204" pitchFamily="34"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anose="05000000000000000000" pitchFamily="2" charset="2"/>
                        <a:defRPr sz="2500">
                          <a:solidFill>
                            <a:schemeClr val="tx1"/>
                          </a:solidFill>
                          <a:latin typeface="Verdana" panose="020B0604030504040204" pitchFamily="34" charset="0"/>
                          <a:cs typeface="Arial" panose="020B0604020202020204" pitchFamily="34" charset="0"/>
                        </a:defRPr>
                      </a:lvl1pPr>
                      <a:lvl2pPr marL="742950" indent="-285750">
                        <a:spcBef>
                          <a:spcPct val="20000"/>
                        </a:spcBef>
                        <a:buClr>
                          <a:schemeClr val="accent2"/>
                        </a:buClr>
                        <a:buSzPct val="70000"/>
                        <a:buFont typeface="Wingdings" panose="05000000000000000000" pitchFamily="2" charset="2"/>
                        <a:defRPr sz="2100">
                          <a:solidFill>
                            <a:schemeClr val="tx1"/>
                          </a:solidFill>
                          <a:latin typeface="Verdana" panose="020B0604030504040204" pitchFamily="34" charset="0"/>
                          <a:cs typeface="Arial" panose="020B0604020202020204" pitchFamily="34" charset="0"/>
                        </a:defRPr>
                      </a:lvl2pPr>
                      <a:lvl3pPr marL="1143000" indent="-228600">
                        <a:spcBef>
                          <a:spcPct val="20000"/>
                        </a:spcBef>
                        <a:buClr>
                          <a:schemeClr val="tx2"/>
                        </a:buClr>
                        <a:buSzPct val="65000"/>
                        <a:buFont typeface="Wingdings" panose="05000000000000000000" pitchFamily="2" charset="2"/>
                        <a:defRPr sz="2000">
                          <a:solidFill>
                            <a:schemeClr val="tx1"/>
                          </a:solidFill>
                          <a:latin typeface="Verdana" panose="020B060403050404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4pPr>
                      <a:lvl5pPr marL="2057400" indent="-228600">
                        <a:spcBef>
                          <a:spcPct val="20000"/>
                        </a:spcBef>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5pPr>
                      <a:lvl6pPr marL="25146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6pPr>
                      <a:lvl7pPr marL="29718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7pPr>
                      <a:lvl8pPr marL="34290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8pPr>
                      <a:lvl9pPr marL="38862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tabLst/>
                      </a:pPr>
                      <a:endParaRPr kumimoji="0" lang="en-US" altLang="en-US" sz="2500" b="0" i="0" u="none" strike="noStrike" cap="none" normalizeH="0" baseline="0" smtClean="0">
                        <a:ln>
                          <a:noFill/>
                        </a:ln>
                        <a:solidFill>
                          <a:srgbClr val="000099"/>
                        </a:solidFill>
                        <a:effectLst/>
                        <a:latin typeface="Verdana" panose="020B0604030504040204" pitchFamily="34"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anose="05000000000000000000" pitchFamily="2" charset="2"/>
                        <a:defRPr sz="2500">
                          <a:solidFill>
                            <a:schemeClr val="tx1"/>
                          </a:solidFill>
                          <a:latin typeface="Verdana" panose="020B0604030504040204" pitchFamily="34" charset="0"/>
                          <a:cs typeface="Arial" panose="020B0604020202020204" pitchFamily="34" charset="0"/>
                        </a:defRPr>
                      </a:lvl1pPr>
                      <a:lvl2pPr marL="742950" indent="-285750">
                        <a:spcBef>
                          <a:spcPct val="20000"/>
                        </a:spcBef>
                        <a:buClr>
                          <a:schemeClr val="accent2"/>
                        </a:buClr>
                        <a:buSzPct val="70000"/>
                        <a:buFont typeface="Wingdings" panose="05000000000000000000" pitchFamily="2" charset="2"/>
                        <a:defRPr sz="2100">
                          <a:solidFill>
                            <a:schemeClr val="tx1"/>
                          </a:solidFill>
                          <a:latin typeface="Verdana" panose="020B0604030504040204" pitchFamily="34" charset="0"/>
                          <a:cs typeface="Arial" panose="020B0604020202020204" pitchFamily="34" charset="0"/>
                        </a:defRPr>
                      </a:lvl2pPr>
                      <a:lvl3pPr marL="1143000" indent="-228600">
                        <a:spcBef>
                          <a:spcPct val="20000"/>
                        </a:spcBef>
                        <a:buClr>
                          <a:schemeClr val="tx2"/>
                        </a:buClr>
                        <a:buSzPct val="65000"/>
                        <a:buFont typeface="Wingdings" panose="05000000000000000000" pitchFamily="2" charset="2"/>
                        <a:defRPr sz="2000">
                          <a:solidFill>
                            <a:schemeClr val="tx1"/>
                          </a:solidFill>
                          <a:latin typeface="Verdana" panose="020B060403050404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4pPr>
                      <a:lvl5pPr marL="2057400" indent="-228600">
                        <a:spcBef>
                          <a:spcPct val="20000"/>
                        </a:spcBef>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5pPr>
                      <a:lvl6pPr marL="25146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6pPr>
                      <a:lvl7pPr marL="29718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7pPr>
                      <a:lvl8pPr marL="34290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8pPr>
                      <a:lvl9pPr marL="38862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tabLst/>
                      </a:pPr>
                      <a:endParaRPr kumimoji="0" lang="en-US" altLang="en-US" sz="2500" b="0" i="0" u="none" strike="noStrike" cap="none" normalizeH="0" baseline="0" smtClean="0">
                        <a:ln>
                          <a:noFill/>
                        </a:ln>
                        <a:solidFill>
                          <a:srgbClr val="000099"/>
                        </a:solidFill>
                        <a:effectLst/>
                        <a:latin typeface="Verdana" panose="020B0604030504040204" pitchFamily="34"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anose="05000000000000000000" pitchFamily="2" charset="2"/>
                        <a:defRPr sz="2500">
                          <a:solidFill>
                            <a:schemeClr val="tx1"/>
                          </a:solidFill>
                          <a:latin typeface="Verdana" panose="020B0604030504040204" pitchFamily="34" charset="0"/>
                          <a:cs typeface="Arial" panose="020B0604020202020204" pitchFamily="34" charset="0"/>
                        </a:defRPr>
                      </a:lvl1pPr>
                      <a:lvl2pPr marL="742950" indent="-285750">
                        <a:spcBef>
                          <a:spcPct val="20000"/>
                        </a:spcBef>
                        <a:buClr>
                          <a:schemeClr val="accent2"/>
                        </a:buClr>
                        <a:buSzPct val="70000"/>
                        <a:buFont typeface="Wingdings" panose="05000000000000000000" pitchFamily="2" charset="2"/>
                        <a:defRPr sz="2100">
                          <a:solidFill>
                            <a:schemeClr val="tx1"/>
                          </a:solidFill>
                          <a:latin typeface="Verdana" panose="020B0604030504040204" pitchFamily="34" charset="0"/>
                          <a:cs typeface="Arial" panose="020B0604020202020204" pitchFamily="34" charset="0"/>
                        </a:defRPr>
                      </a:lvl2pPr>
                      <a:lvl3pPr marL="1143000" indent="-228600">
                        <a:spcBef>
                          <a:spcPct val="20000"/>
                        </a:spcBef>
                        <a:buClr>
                          <a:schemeClr val="tx2"/>
                        </a:buClr>
                        <a:buSzPct val="65000"/>
                        <a:buFont typeface="Wingdings" panose="05000000000000000000" pitchFamily="2" charset="2"/>
                        <a:defRPr sz="2000">
                          <a:solidFill>
                            <a:schemeClr val="tx1"/>
                          </a:solidFill>
                          <a:latin typeface="Verdana" panose="020B060403050404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4pPr>
                      <a:lvl5pPr marL="2057400" indent="-228600">
                        <a:spcBef>
                          <a:spcPct val="20000"/>
                        </a:spcBef>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5pPr>
                      <a:lvl6pPr marL="25146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6pPr>
                      <a:lvl7pPr marL="29718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7pPr>
                      <a:lvl8pPr marL="34290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8pPr>
                      <a:lvl9pPr marL="38862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tabLst/>
                      </a:pPr>
                      <a:endParaRPr kumimoji="0" lang="en-US" altLang="en-US" sz="2500" b="0" i="0" u="none" strike="noStrike" cap="none" normalizeH="0" baseline="0" smtClean="0">
                        <a:ln>
                          <a:noFill/>
                        </a:ln>
                        <a:solidFill>
                          <a:srgbClr val="000099"/>
                        </a:solidFill>
                        <a:effectLst/>
                        <a:latin typeface="Verdana" panose="020B0604030504040204" pitchFamily="34"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anose="05000000000000000000" pitchFamily="2" charset="2"/>
                        <a:defRPr sz="2500">
                          <a:solidFill>
                            <a:schemeClr val="tx1"/>
                          </a:solidFill>
                          <a:latin typeface="Verdana" panose="020B0604030504040204" pitchFamily="34" charset="0"/>
                          <a:cs typeface="Arial" panose="020B0604020202020204" pitchFamily="34" charset="0"/>
                        </a:defRPr>
                      </a:lvl1pPr>
                      <a:lvl2pPr marL="742950" indent="-285750">
                        <a:spcBef>
                          <a:spcPct val="20000"/>
                        </a:spcBef>
                        <a:buClr>
                          <a:schemeClr val="accent2"/>
                        </a:buClr>
                        <a:buSzPct val="70000"/>
                        <a:buFont typeface="Wingdings" panose="05000000000000000000" pitchFamily="2" charset="2"/>
                        <a:defRPr sz="2100">
                          <a:solidFill>
                            <a:schemeClr val="tx1"/>
                          </a:solidFill>
                          <a:latin typeface="Verdana" panose="020B0604030504040204" pitchFamily="34" charset="0"/>
                          <a:cs typeface="Arial" panose="020B0604020202020204" pitchFamily="34" charset="0"/>
                        </a:defRPr>
                      </a:lvl2pPr>
                      <a:lvl3pPr marL="1143000" indent="-228600">
                        <a:spcBef>
                          <a:spcPct val="20000"/>
                        </a:spcBef>
                        <a:buClr>
                          <a:schemeClr val="tx2"/>
                        </a:buClr>
                        <a:buSzPct val="65000"/>
                        <a:buFont typeface="Wingdings" panose="05000000000000000000" pitchFamily="2" charset="2"/>
                        <a:defRPr sz="2000">
                          <a:solidFill>
                            <a:schemeClr val="tx1"/>
                          </a:solidFill>
                          <a:latin typeface="Verdana" panose="020B060403050404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4pPr>
                      <a:lvl5pPr marL="2057400" indent="-228600">
                        <a:spcBef>
                          <a:spcPct val="20000"/>
                        </a:spcBef>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5pPr>
                      <a:lvl6pPr marL="25146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6pPr>
                      <a:lvl7pPr marL="29718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7pPr>
                      <a:lvl8pPr marL="34290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8pPr>
                      <a:lvl9pPr marL="38862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tabLst/>
                      </a:pPr>
                      <a:endParaRPr kumimoji="0" lang="en-US" altLang="en-US" sz="2500" b="0" i="0" u="none" strike="noStrike" cap="none" normalizeH="0" baseline="0" smtClean="0">
                        <a:ln>
                          <a:noFill/>
                        </a:ln>
                        <a:solidFill>
                          <a:srgbClr val="000099"/>
                        </a:solidFill>
                        <a:effectLst/>
                        <a:latin typeface="Verdana" panose="020B0604030504040204" pitchFamily="34"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260475">
                <a:tc>
                  <a:txBody>
                    <a:bodyPr/>
                    <a:lstStyle>
                      <a:lvl1pPr>
                        <a:spcBef>
                          <a:spcPct val="20000"/>
                        </a:spcBef>
                        <a:buClr>
                          <a:schemeClr val="tx2"/>
                        </a:buClr>
                        <a:buSzPct val="70000"/>
                        <a:buFont typeface="Wingdings" panose="05000000000000000000" pitchFamily="2" charset="2"/>
                        <a:defRPr sz="2500">
                          <a:solidFill>
                            <a:schemeClr val="tx1"/>
                          </a:solidFill>
                          <a:latin typeface="Verdana" panose="020B0604030504040204" pitchFamily="34" charset="0"/>
                          <a:cs typeface="Arial" panose="020B0604020202020204" pitchFamily="34" charset="0"/>
                        </a:defRPr>
                      </a:lvl1pPr>
                      <a:lvl2pPr marL="742950" indent="-285750">
                        <a:spcBef>
                          <a:spcPct val="20000"/>
                        </a:spcBef>
                        <a:buClr>
                          <a:schemeClr val="accent2"/>
                        </a:buClr>
                        <a:buSzPct val="70000"/>
                        <a:buFont typeface="Wingdings" panose="05000000000000000000" pitchFamily="2" charset="2"/>
                        <a:defRPr sz="2100">
                          <a:solidFill>
                            <a:schemeClr val="tx1"/>
                          </a:solidFill>
                          <a:latin typeface="Verdana" panose="020B0604030504040204" pitchFamily="34" charset="0"/>
                          <a:cs typeface="Arial" panose="020B0604020202020204" pitchFamily="34" charset="0"/>
                        </a:defRPr>
                      </a:lvl2pPr>
                      <a:lvl3pPr marL="1143000" indent="-228600">
                        <a:spcBef>
                          <a:spcPct val="20000"/>
                        </a:spcBef>
                        <a:buClr>
                          <a:schemeClr val="tx2"/>
                        </a:buClr>
                        <a:buSzPct val="65000"/>
                        <a:buFont typeface="Wingdings" panose="05000000000000000000" pitchFamily="2" charset="2"/>
                        <a:defRPr sz="2000">
                          <a:solidFill>
                            <a:schemeClr val="tx1"/>
                          </a:solidFill>
                          <a:latin typeface="Verdana" panose="020B060403050404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4pPr>
                      <a:lvl5pPr marL="2057400" indent="-228600">
                        <a:spcBef>
                          <a:spcPct val="20000"/>
                        </a:spcBef>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5pPr>
                      <a:lvl6pPr marL="25146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6pPr>
                      <a:lvl7pPr marL="29718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7pPr>
                      <a:lvl8pPr marL="34290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8pPr>
                      <a:lvl9pPr marL="38862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tabLst/>
                      </a:pPr>
                      <a:r>
                        <a:rPr kumimoji="0" lang="en-US" altLang="en-US" sz="1700" b="0" i="0" u="none" strike="noStrike" cap="none" normalizeH="0" baseline="0" smtClean="0">
                          <a:ln>
                            <a:noFill/>
                          </a:ln>
                          <a:solidFill>
                            <a:srgbClr val="000099"/>
                          </a:solidFill>
                          <a:effectLst/>
                          <a:latin typeface="Verdana" panose="020B0604030504040204" pitchFamily="34" charset="0"/>
                          <a:cs typeface="Arial" panose="020B0604020202020204" pitchFamily="34" charset="0"/>
                        </a:rPr>
                        <a:t>3</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anose="05000000000000000000" pitchFamily="2" charset="2"/>
                        <a:defRPr sz="2500">
                          <a:solidFill>
                            <a:schemeClr val="tx1"/>
                          </a:solidFill>
                          <a:latin typeface="Verdana" panose="020B0604030504040204" pitchFamily="34" charset="0"/>
                          <a:cs typeface="Arial" panose="020B0604020202020204" pitchFamily="34" charset="0"/>
                        </a:defRPr>
                      </a:lvl1pPr>
                      <a:lvl2pPr marL="742950" indent="-285750">
                        <a:spcBef>
                          <a:spcPct val="20000"/>
                        </a:spcBef>
                        <a:buClr>
                          <a:schemeClr val="accent2"/>
                        </a:buClr>
                        <a:buSzPct val="70000"/>
                        <a:buFont typeface="Wingdings" panose="05000000000000000000" pitchFamily="2" charset="2"/>
                        <a:defRPr sz="2100">
                          <a:solidFill>
                            <a:schemeClr val="tx1"/>
                          </a:solidFill>
                          <a:latin typeface="Verdana" panose="020B0604030504040204" pitchFamily="34" charset="0"/>
                          <a:cs typeface="Arial" panose="020B0604020202020204" pitchFamily="34" charset="0"/>
                        </a:defRPr>
                      </a:lvl2pPr>
                      <a:lvl3pPr marL="1143000" indent="-228600">
                        <a:spcBef>
                          <a:spcPct val="20000"/>
                        </a:spcBef>
                        <a:buClr>
                          <a:schemeClr val="tx2"/>
                        </a:buClr>
                        <a:buSzPct val="65000"/>
                        <a:buFont typeface="Wingdings" panose="05000000000000000000" pitchFamily="2" charset="2"/>
                        <a:defRPr sz="2000">
                          <a:solidFill>
                            <a:schemeClr val="tx1"/>
                          </a:solidFill>
                          <a:latin typeface="Verdana" panose="020B060403050404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4pPr>
                      <a:lvl5pPr marL="2057400" indent="-228600">
                        <a:spcBef>
                          <a:spcPct val="20000"/>
                        </a:spcBef>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5pPr>
                      <a:lvl6pPr marL="25146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6pPr>
                      <a:lvl7pPr marL="29718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7pPr>
                      <a:lvl8pPr marL="34290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8pPr>
                      <a:lvl9pPr marL="38862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tabLst/>
                      </a:pPr>
                      <a:endParaRPr kumimoji="0" lang="en-US" altLang="en-US" sz="1700" b="0" i="0" u="none" strike="noStrike" cap="none" normalizeH="0" baseline="0" smtClean="0">
                        <a:ln>
                          <a:noFill/>
                        </a:ln>
                        <a:solidFill>
                          <a:srgbClr val="000099"/>
                        </a:solidFill>
                        <a:effectLst/>
                        <a:latin typeface="Verdana" panose="020B0604030504040204" pitchFamily="34"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anose="05000000000000000000" pitchFamily="2" charset="2"/>
                        <a:defRPr sz="2500">
                          <a:solidFill>
                            <a:schemeClr val="tx1"/>
                          </a:solidFill>
                          <a:latin typeface="Verdana" panose="020B0604030504040204" pitchFamily="34" charset="0"/>
                          <a:cs typeface="Arial" panose="020B0604020202020204" pitchFamily="34" charset="0"/>
                        </a:defRPr>
                      </a:lvl1pPr>
                      <a:lvl2pPr marL="742950" indent="-285750">
                        <a:spcBef>
                          <a:spcPct val="20000"/>
                        </a:spcBef>
                        <a:buClr>
                          <a:schemeClr val="accent2"/>
                        </a:buClr>
                        <a:buSzPct val="70000"/>
                        <a:buFont typeface="Wingdings" panose="05000000000000000000" pitchFamily="2" charset="2"/>
                        <a:defRPr sz="2100">
                          <a:solidFill>
                            <a:schemeClr val="tx1"/>
                          </a:solidFill>
                          <a:latin typeface="Verdana" panose="020B0604030504040204" pitchFamily="34" charset="0"/>
                          <a:cs typeface="Arial" panose="020B0604020202020204" pitchFamily="34" charset="0"/>
                        </a:defRPr>
                      </a:lvl2pPr>
                      <a:lvl3pPr marL="1143000" indent="-228600">
                        <a:spcBef>
                          <a:spcPct val="20000"/>
                        </a:spcBef>
                        <a:buClr>
                          <a:schemeClr val="tx2"/>
                        </a:buClr>
                        <a:buSzPct val="65000"/>
                        <a:buFont typeface="Wingdings" panose="05000000000000000000" pitchFamily="2" charset="2"/>
                        <a:defRPr sz="2000">
                          <a:solidFill>
                            <a:schemeClr val="tx1"/>
                          </a:solidFill>
                          <a:latin typeface="Verdana" panose="020B060403050404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4pPr>
                      <a:lvl5pPr marL="2057400" indent="-228600">
                        <a:spcBef>
                          <a:spcPct val="20000"/>
                        </a:spcBef>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5pPr>
                      <a:lvl6pPr marL="25146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6pPr>
                      <a:lvl7pPr marL="29718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7pPr>
                      <a:lvl8pPr marL="34290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8pPr>
                      <a:lvl9pPr marL="38862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tabLst/>
                      </a:pPr>
                      <a:endParaRPr kumimoji="0" lang="en-US" altLang="en-US" sz="1700" b="0" i="0" u="none" strike="noStrike" cap="none" normalizeH="0" baseline="0" smtClean="0">
                        <a:ln>
                          <a:noFill/>
                        </a:ln>
                        <a:solidFill>
                          <a:srgbClr val="000099"/>
                        </a:solidFill>
                        <a:effectLst/>
                        <a:latin typeface="Verdana" panose="020B0604030504040204" pitchFamily="34"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anose="05000000000000000000" pitchFamily="2" charset="2"/>
                        <a:defRPr sz="2500">
                          <a:solidFill>
                            <a:schemeClr val="tx1"/>
                          </a:solidFill>
                          <a:latin typeface="Verdana" panose="020B0604030504040204" pitchFamily="34" charset="0"/>
                          <a:cs typeface="Arial" panose="020B0604020202020204" pitchFamily="34" charset="0"/>
                        </a:defRPr>
                      </a:lvl1pPr>
                      <a:lvl2pPr marL="742950" indent="-285750">
                        <a:spcBef>
                          <a:spcPct val="20000"/>
                        </a:spcBef>
                        <a:buClr>
                          <a:schemeClr val="accent2"/>
                        </a:buClr>
                        <a:buSzPct val="70000"/>
                        <a:buFont typeface="Wingdings" panose="05000000000000000000" pitchFamily="2" charset="2"/>
                        <a:defRPr sz="2100">
                          <a:solidFill>
                            <a:schemeClr val="tx1"/>
                          </a:solidFill>
                          <a:latin typeface="Verdana" panose="020B0604030504040204" pitchFamily="34" charset="0"/>
                          <a:cs typeface="Arial" panose="020B0604020202020204" pitchFamily="34" charset="0"/>
                        </a:defRPr>
                      </a:lvl2pPr>
                      <a:lvl3pPr marL="1143000" indent="-228600">
                        <a:spcBef>
                          <a:spcPct val="20000"/>
                        </a:spcBef>
                        <a:buClr>
                          <a:schemeClr val="tx2"/>
                        </a:buClr>
                        <a:buSzPct val="65000"/>
                        <a:buFont typeface="Wingdings" panose="05000000000000000000" pitchFamily="2" charset="2"/>
                        <a:defRPr sz="2000">
                          <a:solidFill>
                            <a:schemeClr val="tx1"/>
                          </a:solidFill>
                          <a:latin typeface="Verdana" panose="020B060403050404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4pPr>
                      <a:lvl5pPr marL="2057400" indent="-228600">
                        <a:spcBef>
                          <a:spcPct val="20000"/>
                        </a:spcBef>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5pPr>
                      <a:lvl6pPr marL="25146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6pPr>
                      <a:lvl7pPr marL="29718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7pPr>
                      <a:lvl8pPr marL="34290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8pPr>
                      <a:lvl9pPr marL="38862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tabLst/>
                      </a:pPr>
                      <a:endParaRPr kumimoji="0" lang="en-US" altLang="en-US" sz="1700" b="0" i="0" u="none" strike="noStrike" cap="none" normalizeH="0" baseline="0" smtClean="0">
                        <a:ln>
                          <a:noFill/>
                        </a:ln>
                        <a:solidFill>
                          <a:srgbClr val="000099"/>
                        </a:solidFill>
                        <a:effectLst/>
                        <a:latin typeface="Verdana" panose="020B0604030504040204" pitchFamily="34"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anose="05000000000000000000" pitchFamily="2" charset="2"/>
                        <a:defRPr sz="2500">
                          <a:solidFill>
                            <a:schemeClr val="tx1"/>
                          </a:solidFill>
                          <a:latin typeface="Verdana" panose="020B0604030504040204" pitchFamily="34" charset="0"/>
                          <a:cs typeface="Arial" panose="020B0604020202020204" pitchFamily="34" charset="0"/>
                        </a:defRPr>
                      </a:lvl1pPr>
                      <a:lvl2pPr marL="742950" indent="-285750">
                        <a:spcBef>
                          <a:spcPct val="20000"/>
                        </a:spcBef>
                        <a:buClr>
                          <a:schemeClr val="accent2"/>
                        </a:buClr>
                        <a:buSzPct val="70000"/>
                        <a:buFont typeface="Wingdings" panose="05000000000000000000" pitchFamily="2" charset="2"/>
                        <a:defRPr sz="2100">
                          <a:solidFill>
                            <a:schemeClr val="tx1"/>
                          </a:solidFill>
                          <a:latin typeface="Verdana" panose="020B0604030504040204" pitchFamily="34" charset="0"/>
                          <a:cs typeface="Arial" panose="020B0604020202020204" pitchFamily="34" charset="0"/>
                        </a:defRPr>
                      </a:lvl2pPr>
                      <a:lvl3pPr marL="1143000" indent="-228600">
                        <a:spcBef>
                          <a:spcPct val="20000"/>
                        </a:spcBef>
                        <a:buClr>
                          <a:schemeClr val="tx2"/>
                        </a:buClr>
                        <a:buSzPct val="65000"/>
                        <a:buFont typeface="Wingdings" panose="05000000000000000000" pitchFamily="2" charset="2"/>
                        <a:defRPr sz="2000">
                          <a:solidFill>
                            <a:schemeClr val="tx1"/>
                          </a:solidFill>
                          <a:latin typeface="Verdana" panose="020B060403050404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4pPr>
                      <a:lvl5pPr marL="2057400" indent="-228600">
                        <a:spcBef>
                          <a:spcPct val="20000"/>
                        </a:spcBef>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5pPr>
                      <a:lvl6pPr marL="25146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6pPr>
                      <a:lvl7pPr marL="29718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7pPr>
                      <a:lvl8pPr marL="34290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8pPr>
                      <a:lvl9pPr marL="38862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tabLst/>
                      </a:pPr>
                      <a:endParaRPr kumimoji="0" lang="en-US" altLang="en-US" sz="1700" b="0" i="0" u="none" strike="noStrike" cap="none" normalizeH="0" baseline="0" smtClean="0">
                        <a:ln>
                          <a:noFill/>
                        </a:ln>
                        <a:solidFill>
                          <a:srgbClr val="000099"/>
                        </a:solidFill>
                        <a:effectLst/>
                        <a:latin typeface="Verdana" panose="020B0604030504040204" pitchFamily="34"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anose="05000000000000000000" pitchFamily="2" charset="2"/>
                        <a:defRPr sz="2500">
                          <a:solidFill>
                            <a:schemeClr val="tx1"/>
                          </a:solidFill>
                          <a:latin typeface="Verdana" panose="020B0604030504040204" pitchFamily="34" charset="0"/>
                          <a:cs typeface="Arial" panose="020B0604020202020204" pitchFamily="34" charset="0"/>
                        </a:defRPr>
                      </a:lvl1pPr>
                      <a:lvl2pPr marL="742950" indent="-285750">
                        <a:spcBef>
                          <a:spcPct val="20000"/>
                        </a:spcBef>
                        <a:buClr>
                          <a:schemeClr val="accent2"/>
                        </a:buClr>
                        <a:buSzPct val="70000"/>
                        <a:buFont typeface="Wingdings" panose="05000000000000000000" pitchFamily="2" charset="2"/>
                        <a:defRPr sz="2100">
                          <a:solidFill>
                            <a:schemeClr val="tx1"/>
                          </a:solidFill>
                          <a:latin typeface="Verdana" panose="020B0604030504040204" pitchFamily="34" charset="0"/>
                          <a:cs typeface="Arial" panose="020B0604020202020204" pitchFamily="34" charset="0"/>
                        </a:defRPr>
                      </a:lvl2pPr>
                      <a:lvl3pPr marL="1143000" indent="-228600">
                        <a:spcBef>
                          <a:spcPct val="20000"/>
                        </a:spcBef>
                        <a:buClr>
                          <a:schemeClr val="tx2"/>
                        </a:buClr>
                        <a:buSzPct val="65000"/>
                        <a:buFont typeface="Wingdings" panose="05000000000000000000" pitchFamily="2" charset="2"/>
                        <a:defRPr sz="2000">
                          <a:solidFill>
                            <a:schemeClr val="tx1"/>
                          </a:solidFill>
                          <a:latin typeface="Verdana" panose="020B060403050404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4pPr>
                      <a:lvl5pPr marL="2057400" indent="-228600">
                        <a:spcBef>
                          <a:spcPct val="20000"/>
                        </a:spcBef>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5pPr>
                      <a:lvl6pPr marL="25146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6pPr>
                      <a:lvl7pPr marL="29718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7pPr>
                      <a:lvl8pPr marL="34290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8pPr>
                      <a:lvl9pPr marL="38862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tabLst/>
                      </a:pPr>
                      <a:endParaRPr kumimoji="0" lang="en-US" altLang="en-US" sz="1700" b="0" i="0" u="none" strike="noStrike" cap="none" normalizeH="0" baseline="0" smtClean="0">
                        <a:ln>
                          <a:noFill/>
                        </a:ln>
                        <a:solidFill>
                          <a:srgbClr val="000099"/>
                        </a:solidFill>
                        <a:effectLst/>
                        <a:latin typeface="Verdana" panose="020B0604030504040204" pitchFamily="34"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anose="05000000000000000000" pitchFamily="2" charset="2"/>
                        <a:defRPr sz="2500">
                          <a:solidFill>
                            <a:schemeClr val="tx1"/>
                          </a:solidFill>
                          <a:latin typeface="Verdana" panose="020B0604030504040204" pitchFamily="34" charset="0"/>
                          <a:cs typeface="Arial" panose="020B0604020202020204" pitchFamily="34" charset="0"/>
                        </a:defRPr>
                      </a:lvl1pPr>
                      <a:lvl2pPr marL="742950" indent="-285750">
                        <a:spcBef>
                          <a:spcPct val="20000"/>
                        </a:spcBef>
                        <a:buClr>
                          <a:schemeClr val="accent2"/>
                        </a:buClr>
                        <a:buSzPct val="70000"/>
                        <a:buFont typeface="Wingdings" panose="05000000000000000000" pitchFamily="2" charset="2"/>
                        <a:defRPr sz="2100">
                          <a:solidFill>
                            <a:schemeClr val="tx1"/>
                          </a:solidFill>
                          <a:latin typeface="Verdana" panose="020B0604030504040204" pitchFamily="34" charset="0"/>
                          <a:cs typeface="Arial" panose="020B0604020202020204" pitchFamily="34" charset="0"/>
                        </a:defRPr>
                      </a:lvl2pPr>
                      <a:lvl3pPr marL="1143000" indent="-228600">
                        <a:spcBef>
                          <a:spcPct val="20000"/>
                        </a:spcBef>
                        <a:buClr>
                          <a:schemeClr val="tx2"/>
                        </a:buClr>
                        <a:buSzPct val="65000"/>
                        <a:buFont typeface="Wingdings" panose="05000000000000000000" pitchFamily="2" charset="2"/>
                        <a:defRPr sz="2000">
                          <a:solidFill>
                            <a:schemeClr val="tx1"/>
                          </a:solidFill>
                          <a:latin typeface="Verdana" panose="020B060403050404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4pPr>
                      <a:lvl5pPr marL="2057400" indent="-228600">
                        <a:spcBef>
                          <a:spcPct val="20000"/>
                        </a:spcBef>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5pPr>
                      <a:lvl6pPr marL="25146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6pPr>
                      <a:lvl7pPr marL="29718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7pPr>
                      <a:lvl8pPr marL="34290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8pPr>
                      <a:lvl9pPr marL="38862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tabLst/>
                      </a:pPr>
                      <a:endParaRPr kumimoji="0" lang="en-US" altLang="en-US" sz="1700" b="0" i="0" u="none" strike="noStrike" cap="none" normalizeH="0" baseline="0" smtClean="0">
                        <a:ln>
                          <a:noFill/>
                        </a:ln>
                        <a:solidFill>
                          <a:srgbClr val="000099"/>
                        </a:solidFill>
                        <a:effectLst/>
                        <a:latin typeface="Verdana" panose="020B0604030504040204" pitchFamily="34"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anose="05000000000000000000" pitchFamily="2" charset="2"/>
                        <a:defRPr sz="2500">
                          <a:solidFill>
                            <a:schemeClr val="tx1"/>
                          </a:solidFill>
                          <a:latin typeface="Verdana" panose="020B0604030504040204" pitchFamily="34" charset="0"/>
                          <a:cs typeface="Arial" panose="020B0604020202020204" pitchFamily="34" charset="0"/>
                        </a:defRPr>
                      </a:lvl1pPr>
                      <a:lvl2pPr marL="742950" indent="-285750">
                        <a:spcBef>
                          <a:spcPct val="20000"/>
                        </a:spcBef>
                        <a:buClr>
                          <a:schemeClr val="accent2"/>
                        </a:buClr>
                        <a:buSzPct val="70000"/>
                        <a:buFont typeface="Wingdings" panose="05000000000000000000" pitchFamily="2" charset="2"/>
                        <a:defRPr sz="2100">
                          <a:solidFill>
                            <a:schemeClr val="tx1"/>
                          </a:solidFill>
                          <a:latin typeface="Verdana" panose="020B0604030504040204" pitchFamily="34" charset="0"/>
                          <a:cs typeface="Arial" panose="020B0604020202020204" pitchFamily="34" charset="0"/>
                        </a:defRPr>
                      </a:lvl2pPr>
                      <a:lvl3pPr marL="1143000" indent="-228600">
                        <a:spcBef>
                          <a:spcPct val="20000"/>
                        </a:spcBef>
                        <a:buClr>
                          <a:schemeClr val="tx2"/>
                        </a:buClr>
                        <a:buSzPct val="65000"/>
                        <a:buFont typeface="Wingdings" panose="05000000000000000000" pitchFamily="2" charset="2"/>
                        <a:defRPr sz="2000">
                          <a:solidFill>
                            <a:schemeClr val="tx1"/>
                          </a:solidFill>
                          <a:latin typeface="Verdana" panose="020B060403050404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4pPr>
                      <a:lvl5pPr marL="2057400" indent="-228600">
                        <a:spcBef>
                          <a:spcPct val="20000"/>
                        </a:spcBef>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5pPr>
                      <a:lvl6pPr marL="25146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6pPr>
                      <a:lvl7pPr marL="29718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7pPr>
                      <a:lvl8pPr marL="34290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8pPr>
                      <a:lvl9pPr marL="38862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tabLst/>
                      </a:pPr>
                      <a:endParaRPr kumimoji="0" lang="en-US" altLang="en-US" sz="1700" b="0" i="0" u="none" strike="noStrike" cap="none" normalizeH="0" baseline="0" smtClean="0">
                        <a:ln>
                          <a:noFill/>
                        </a:ln>
                        <a:solidFill>
                          <a:srgbClr val="000099"/>
                        </a:solidFill>
                        <a:effectLst/>
                        <a:latin typeface="Verdana" panose="020B0604030504040204" pitchFamily="34"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anose="05000000000000000000" pitchFamily="2" charset="2"/>
                        <a:defRPr sz="2500">
                          <a:solidFill>
                            <a:schemeClr val="tx1"/>
                          </a:solidFill>
                          <a:latin typeface="Verdana" panose="020B0604030504040204" pitchFamily="34" charset="0"/>
                          <a:cs typeface="Arial" panose="020B0604020202020204" pitchFamily="34" charset="0"/>
                        </a:defRPr>
                      </a:lvl1pPr>
                      <a:lvl2pPr marL="742950" indent="-285750">
                        <a:spcBef>
                          <a:spcPct val="20000"/>
                        </a:spcBef>
                        <a:buClr>
                          <a:schemeClr val="accent2"/>
                        </a:buClr>
                        <a:buSzPct val="70000"/>
                        <a:buFont typeface="Wingdings" panose="05000000000000000000" pitchFamily="2" charset="2"/>
                        <a:defRPr sz="2100">
                          <a:solidFill>
                            <a:schemeClr val="tx1"/>
                          </a:solidFill>
                          <a:latin typeface="Verdana" panose="020B0604030504040204" pitchFamily="34" charset="0"/>
                          <a:cs typeface="Arial" panose="020B0604020202020204" pitchFamily="34" charset="0"/>
                        </a:defRPr>
                      </a:lvl2pPr>
                      <a:lvl3pPr marL="1143000" indent="-228600">
                        <a:spcBef>
                          <a:spcPct val="20000"/>
                        </a:spcBef>
                        <a:buClr>
                          <a:schemeClr val="tx2"/>
                        </a:buClr>
                        <a:buSzPct val="65000"/>
                        <a:buFont typeface="Wingdings" panose="05000000000000000000" pitchFamily="2" charset="2"/>
                        <a:defRPr sz="2000">
                          <a:solidFill>
                            <a:schemeClr val="tx1"/>
                          </a:solidFill>
                          <a:latin typeface="Verdana" panose="020B060403050404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4pPr>
                      <a:lvl5pPr marL="2057400" indent="-228600">
                        <a:spcBef>
                          <a:spcPct val="20000"/>
                        </a:spcBef>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5pPr>
                      <a:lvl6pPr marL="25146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6pPr>
                      <a:lvl7pPr marL="29718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7pPr>
                      <a:lvl8pPr marL="34290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8pPr>
                      <a:lvl9pPr marL="38862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tabLst/>
                      </a:pPr>
                      <a:endParaRPr kumimoji="0" lang="en-US" altLang="en-US" sz="1700" b="0" i="0" u="none" strike="noStrike" cap="none" normalizeH="0" baseline="0" smtClean="0">
                        <a:ln>
                          <a:noFill/>
                        </a:ln>
                        <a:solidFill>
                          <a:srgbClr val="000099"/>
                        </a:solidFill>
                        <a:effectLst/>
                        <a:latin typeface="Verdana" panose="020B0604030504040204" pitchFamily="34"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anose="05000000000000000000" pitchFamily="2" charset="2"/>
                        <a:defRPr sz="2500">
                          <a:solidFill>
                            <a:schemeClr val="tx1"/>
                          </a:solidFill>
                          <a:latin typeface="Verdana" panose="020B0604030504040204" pitchFamily="34" charset="0"/>
                          <a:cs typeface="Arial" panose="020B0604020202020204" pitchFamily="34" charset="0"/>
                        </a:defRPr>
                      </a:lvl1pPr>
                      <a:lvl2pPr marL="742950" indent="-285750">
                        <a:spcBef>
                          <a:spcPct val="20000"/>
                        </a:spcBef>
                        <a:buClr>
                          <a:schemeClr val="accent2"/>
                        </a:buClr>
                        <a:buSzPct val="70000"/>
                        <a:buFont typeface="Wingdings" panose="05000000000000000000" pitchFamily="2" charset="2"/>
                        <a:defRPr sz="2100">
                          <a:solidFill>
                            <a:schemeClr val="tx1"/>
                          </a:solidFill>
                          <a:latin typeface="Verdana" panose="020B0604030504040204" pitchFamily="34" charset="0"/>
                          <a:cs typeface="Arial" panose="020B0604020202020204" pitchFamily="34" charset="0"/>
                        </a:defRPr>
                      </a:lvl2pPr>
                      <a:lvl3pPr marL="1143000" indent="-228600">
                        <a:spcBef>
                          <a:spcPct val="20000"/>
                        </a:spcBef>
                        <a:buClr>
                          <a:schemeClr val="tx2"/>
                        </a:buClr>
                        <a:buSzPct val="65000"/>
                        <a:buFont typeface="Wingdings" panose="05000000000000000000" pitchFamily="2" charset="2"/>
                        <a:defRPr sz="2000">
                          <a:solidFill>
                            <a:schemeClr val="tx1"/>
                          </a:solidFill>
                          <a:latin typeface="Verdana" panose="020B060403050404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4pPr>
                      <a:lvl5pPr marL="2057400" indent="-228600">
                        <a:spcBef>
                          <a:spcPct val="20000"/>
                        </a:spcBef>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5pPr>
                      <a:lvl6pPr marL="25146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6pPr>
                      <a:lvl7pPr marL="29718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7pPr>
                      <a:lvl8pPr marL="34290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8pPr>
                      <a:lvl9pPr marL="38862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tabLst/>
                      </a:pPr>
                      <a:endParaRPr kumimoji="0" lang="en-US" altLang="en-US" sz="1700" b="0" i="0" u="none" strike="noStrike" cap="none" normalizeH="0" baseline="0" smtClean="0">
                        <a:ln>
                          <a:noFill/>
                        </a:ln>
                        <a:solidFill>
                          <a:srgbClr val="000099"/>
                        </a:solidFill>
                        <a:effectLst/>
                        <a:latin typeface="Verdana" panose="020B0604030504040204" pitchFamily="34"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anose="05000000000000000000" pitchFamily="2" charset="2"/>
                        <a:defRPr sz="2500">
                          <a:solidFill>
                            <a:schemeClr val="tx1"/>
                          </a:solidFill>
                          <a:latin typeface="Verdana" panose="020B0604030504040204" pitchFamily="34" charset="0"/>
                          <a:cs typeface="Arial" panose="020B0604020202020204" pitchFamily="34" charset="0"/>
                        </a:defRPr>
                      </a:lvl1pPr>
                      <a:lvl2pPr marL="742950" indent="-285750">
                        <a:spcBef>
                          <a:spcPct val="20000"/>
                        </a:spcBef>
                        <a:buClr>
                          <a:schemeClr val="accent2"/>
                        </a:buClr>
                        <a:buSzPct val="70000"/>
                        <a:buFont typeface="Wingdings" panose="05000000000000000000" pitchFamily="2" charset="2"/>
                        <a:defRPr sz="2100">
                          <a:solidFill>
                            <a:schemeClr val="tx1"/>
                          </a:solidFill>
                          <a:latin typeface="Verdana" panose="020B0604030504040204" pitchFamily="34" charset="0"/>
                          <a:cs typeface="Arial" panose="020B0604020202020204" pitchFamily="34" charset="0"/>
                        </a:defRPr>
                      </a:lvl2pPr>
                      <a:lvl3pPr marL="1143000" indent="-228600">
                        <a:spcBef>
                          <a:spcPct val="20000"/>
                        </a:spcBef>
                        <a:buClr>
                          <a:schemeClr val="tx2"/>
                        </a:buClr>
                        <a:buSzPct val="65000"/>
                        <a:buFont typeface="Wingdings" panose="05000000000000000000" pitchFamily="2" charset="2"/>
                        <a:defRPr sz="2000">
                          <a:solidFill>
                            <a:schemeClr val="tx1"/>
                          </a:solidFill>
                          <a:latin typeface="Verdana" panose="020B060403050404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4pPr>
                      <a:lvl5pPr marL="2057400" indent="-228600">
                        <a:spcBef>
                          <a:spcPct val="20000"/>
                        </a:spcBef>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5pPr>
                      <a:lvl6pPr marL="25146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6pPr>
                      <a:lvl7pPr marL="29718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7pPr>
                      <a:lvl8pPr marL="34290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8pPr>
                      <a:lvl9pPr marL="3886200" indent="-228600" fontAlgn="base">
                        <a:spcBef>
                          <a:spcPct val="20000"/>
                        </a:spcBef>
                        <a:spcAft>
                          <a:spcPct val="0"/>
                        </a:spcAft>
                        <a:buClr>
                          <a:schemeClr val="tx2"/>
                        </a:buClr>
                        <a:buSzPct val="60000"/>
                        <a:buFont typeface="Wingdings" panose="05000000000000000000" pitchFamily="2" charset="2"/>
                        <a:defRPr sz="1700">
                          <a:solidFill>
                            <a:schemeClr val="tx1"/>
                          </a:solidFill>
                          <a:latin typeface="Verdana" panose="020B060403050404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tabLst/>
                      </a:pPr>
                      <a:endParaRPr kumimoji="0" lang="en-US" altLang="en-US" sz="1700" b="0" i="0" u="none" strike="noStrike" cap="none" normalizeH="0" baseline="0" smtClean="0">
                        <a:ln>
                          <a:noFill/>
                        </a:ln>
                        <a:solidFill>
                          <a:srgbClr val="000099"/>
                        </a:solidFill>
                        <a:effectLst/>
                        <a:latin typeface="Verdana" panose="020B0604030504040204" pitchFamily="34" charset="0"/>
                        <a:cs typeface="Arial" panose="020B0604020202020204" pitchFamily="34" charset="0"/>
                      </a:endParaRPr>
                    </a:p>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tabLst/>
                      </a:pPr>
                      <a:endParaRPr kumimoji="0" lang="en-US" altLang="en-US" sz="1700" b="0" i="0" u="none" strike="noStrike" cap="none" normalizeH="0" baseline="0" smtClean="0">
                        <a:ln>
                          <a:noFill/>
                        </a:ln>
                        <a:solidFill>
                          <a:srgbClr val="000099"/>
                        </a:solidFill>
                        <a:effectLst/>
                        <a:latin typeface="Verdana" panose="020B0604030504040204" pitchFamily="34" charset="0"/>
                        <a:cs typeface="Arial" panose="020B0604020202020204" pitchFamily="34" charset="0"/>
                      </a:endParaRPr>
                    </a:p>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tabLst/>
                      </a:pPr>
                      <a:endParaRPr kumimoji="0" lang="en-US" altLang="en-US" sz="1700" b="0" i="0" u="none" strike="noStrike" cap="none" normalizeH="0" baseline="0" smtClean="0">
                        <a:ln>
                          <a:noFill/>
                        </a:ln>
                        <a:solidFill>
                          <a:srgbClr val="000099"/>
                        </a:solidFill>
                        <a:effectLst/>
                        <a:latin typeface="Verdana" panose="020B0604030504040204" pitchFamily="34"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7476" name="Rectangle 73"/>
          <p:cNvSpPr>
            <a:spLocks noChangeArrowheads="1"/>
          </p:cNvSpPr>
          <p:nvPr/>
        </p:nvSpPr>
        <p:spPr bwMode="auto">
          <a:xfrm>
            <a:off x="1456266" y="296862"/>
            <a:ext cx="7611533" cy="85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0000"/>
              <a:buFont typeface="Wingdings" panose="05000000000000000000" pitchFamily="2" charset="2"/>
              <a:buChar char="¡"/>
              <a:defRPr sz="2900">
                <a:solidFill>
                  <a:schemeClr val="tx1"/>
                </a:solidFill>
                <a:latin typeface="Verdana" panose="020B0604030504040204" pitchFamily="34" charset="0"/>
                <a:cs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sz="2500">
                <a:solidFill>
                  <a:schemeClr val="tx1"/>
                </a:solidFill>
                <a:latin typeface="Verdana" panose="020B0604030504040204" pitchFamily="34" charset="0"/>
                <a:cs typeface="Arial" panose="020B0604020202020204" pitchFamily="34" charset="0"/>
              </a:defRPr>
            </a:lvl2pPr>
            <a:lvl3pPr marL="1143000" indent="-228600">
              <a:spcBef>
                <a:spcPct val="20000"/>
              </a:spcBef>
              <a:buClr>
                <a:schemeClr val="tx2"/>
              </a:buClr>
              <a:buSzPct val="65000"/>
              <a:buFont typeface="Wingdings" panose="05000000000000000000" pitchFamily="2" charset="2"/>
              <a:buChar char="¡"/>
              <a:defRPr sz="2200">
                <a:solidFill>
                  <a:schemeClr val="tx1"/>
                </a:solidFill>
                <a:latin typeface="Verdana" panose="020B060403050404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l"/>
              <a:defRPr sz="1900">
                <a:solidFill>
                  <a:schemeClr val="tx1"/>
                </a:solidFill>
                <a:latin typeface="Verdana" panose="020B0604030504040204" pitchFamily="34" charset="0"/>
                <a:cs typeface="Arial" panose="020B0604020202020204" pitchFamily="34" charset="0"/>
              </a:defRPr>
            </a:lvl4pPr>
            <a:lvl5pPr marL="2057400" indent="-228600">
              <a:spcBef>
                <a:spcPct val="20000"/>
              </a:spcBef>
              <a:buClr>
                <a:schemeClr val="tx2"/>
              </a:buClr>
              <a:buSzPct val="60000"/>
              <a:buFont typeface="Wingdings" panose="05000000000000000000" pitchFamily="2" charset="2"/>
              <a:buChar char="¡"/>
              <a:defRPr sz="1900">
                <a:solidFill>
                  <a:schemeClr val="tx1"/>
                </a:solidFill>
                <a:latin typeface="Verdana" panose="020B0604030504040204" pitchFamily="34" charset="0"/>
                <a:cs typeface="Arial" panose="020B0604020202020204" pitchFamily="34" charset="0"/>
              </a:defRPr>
            </a:lvl5pPr>
            <a:lvl6pPr marL="2514600" indent="-228600" fontAlgn="base">
              <a:spcBef>
                <a:spcPct val="20000"/>
              </a:spcBef>
              <a:spcAft>
                <a:spcPct val="0"/>
              </a:spcAft>
              <a:buClr>
                <a:schemeClr val="tx2"/>
              </a:buClr>
              <a:buSzPct val="60000"/>
              <a:buFont typeface="Wingdings" panose="05000000000000000000" pitchFamily="2" charset="2"/>
              <a:buChar char="¡"/>
              <a:defRPr sz="1900">
                <a:solidFill>
                  <a:schemeClr val="tx1"/>
                </a:solidFill>
                <a:latin typeface="Verdana" panose="020B0604030504040204" pitchFamily="34" charset="0"/>
                <a:cs typeface="Arial" panose="020B0604020202020204" pitchFamily="34" charset="0"/>
              </a:defRPr>
            </a:lvl6pPr>
            <a:lvl7pPr marL="2971800" indent="-228600" fontAlgn="base">
              <a:spcBef>
                <a:spcPct val="20000"/>
              </a:spcBef>
              <a:spcAft>
                <a:spcPct val="0"/>
              </a:spcAft>
              <a:buClr>
                <a:schemeClr val="tx2"/>
              </a:buClr>
              <a:buSzPct val="60000"/>
              <a:buFont typeface="Wingdings" panose="05000000000000000000" pitchFamily="2" charset="2"/>
              <a:buChar char="¡"/>
              <a:defRPr sz="1900">
                <a:solidFill>
                  <a:schemeClr val="tx1"/>
                </a:solidFill>
                <a:latin typeface="Verdana" panose="020B0604030504040204" pitchFamily="34" charset="0"/>
                <a:cs typeface="Arial" panose="020B0604020202020204" pitchFamily="34" charset="0"/>
              </a:defRPr>
            </a:lvl7pPr>
            <a:lvl8pPr marL="3429000" indent="-228600" fontAlgn="base">
              <a:spcBef>
                <a:spcPct val="20000"/>
              </a:spcBef>
              <a:spcAft>
                <a:spcPct val="0"/>
              </a:spcAft>
              <a:buClr>
                <a:schemeClr val="tx2"/>
              </a:buClr>
              <a:buSzPct val="60000"/>
              <a:buFont typeface="Wingdings" panose="05000000000000000000" pitchFamily="2" charset="2"/>
              <a:buChar char="¡"/>
              <a:defRPr sz="1900">
                <a:solidFill>
                  <a:schemeClr val="tx1"/>
                </a:solidFill>
                <a:latin typeface="Verdana" panose="020B0604030504040204" pitchFamily="34" charset="0"/>
                <a:cs typeface="Arial" panose="020B0604020202020204" pitchFamily="34" charset="0"/>
              </a:defRPr>
            </a:lvl8pPr>
            <a:lvl9pPr marL="3886200" indent="-228600" fontAlgn="base">
              <a:spcBef>
                <a:spcPct val="20000"/>
              </a:spcBef>
              <a:spcAft>
                <a:spcPct val="0"/>
              </a:spcAft>
              <a:buClr>
                <a:schemeClr val="tx2"/>
              </a:buClr>
              <a:buSzPct val="60000"/>
              <a:buFont typeface="Wingdings" panose="05000000000000000000" pitchFamily="2" charset="2"/>
              <a:buChar char="¡"/>
              <a:defRPr sz="1900">
                <a:solidFill>
                  <a:schemeClr val="tx1"/>
                </a:solidFill>
                <a:latin typeface="Verdana" panose="020B0604030504040204" pitchFamily="34" charset="0"/>
                <a:cs typeface="Arial" panose="020B0604020202020204" pitchFamily="34" charset="0"/>
              </a:defRPr>
            </a:lvl9pPr>
          </a:lstStyle>
          <a:p>
            <a:pPr algn="r" eaLnBrk="1" hangingPunct="1">
              <a:spcBef>
                <a:spcPct val="0"/>
              </a:spcBef>
              <a:buClrTx/>
              <a:buFontTx/>
              <a:buNone/>
              <a:defRPr/>
            </a:pPr>
            <a:r>
              <a:rPr lang="en-US" altLang="en-US" sz="2500" b="1">
                <a:solidFill>
                  <a:srgbClr val="FF0000"/>
                </a:solidFill>
                <a:effectLst>
                  <a:outerShdw blurRad="38100" dist="38100" dir="2700000" algn="tl">
                    <a:srgbClr val="C0C0C0"/>
                  </a:outerShdw>
                </a:effectLst>
                <a:latin typeface="Times New Roman" panose="02020603050405020304" pitchFamily="18" charset="0"/>
              </a:rPr>
              <a:t>Căn cứ các phân tích trên (nguyên nhân, giải pháp, mục tiêu) nhóm bạn hãy lập bản KHCL </a:t>
            </a:r>
          </a:p>
        </p:txBody>
      </p:sp>
      <p:grpSp>
        <p:nvGrpSpPr>
          <p:cNvPr id="52292" name="Group 74"/>
          <p:cNvGrpSpPr>
            <a:grpSpLocks/>
          </p:cNvGrpSpPr>
          <p:nvPr/>
        </p:nvGrpSpPr>
        <p:grpSpPr bwMode="auto">
          <a:xfrm>
            <a:off x="3657600" y="3370263"/>
            <a:ext cx="3276600" cy="1524000"/>
            <a:chOff x="2160" y="2640"/>
            <a:chExt cx="2064" cy="960"/>
          </a:xfrm>
        </p:grpSpPr>
        <p:sp>
          <p:nvSpPr>
            <p:cNvPr id="52300" name="Line 71"/>
            <p:cNvSpPr>
              <a:spLocks noChangeShapeType="1"/>
            </p:cNvSpPr>
            <p:nvPr/>
          </p:nvSpPr>
          <p:spPr bwMode="auto">
            <a:xfrm>
              <a:off x="2160" y="2640"/>
              <a:ext cx="384" cy="0"/>
            </a:xfrm>
            <a:prstGeom prst="line">
              <a:avLst/>
            </a:prstGeom>
            <a:noFill/>
            <a:ln w="28575">
              <a:solidFill>
                <a:srgbClr val="CC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301" name="Line 72"/>
            <p:cNvSpPr>
              <a:spLocks noChangeShapeType="1"/>
            </p:cNvSpPr>
            <p:nvPr/>
          </p:nvSpPr>
          <p:spPr bwMode="auto">
            <a:xfrm>
              <a:off x="2496" y="3072"/>
              <a:ext cx="1344" cy="0"/>
            </a:xfrm>
            <a:prstGeom prst="line">
              <a:avLst/>
            </a:prstGeom>
            <a:noFill/>
            <a:ln w="28575">
              <a:solidFill>
                <a:srgbClr val="CC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302" name="Line 73"/>
            <p:cNvSpPr>
              <a:spLocks noChangeShapeType="1"/>
            </p:cNvSpPr>
            <p:nvPr/>
          </p:nvSpPr>
          <p:spPr bwMode="auto">
            <a:xfrm>
              <a:off x="3696" y="3600"/>
              <a:ext cx="528" cy="0"/>
            </a:xfrm>
            <a:prstGeom prst="line">
              <a:avLst/>
            </a:prstGeom>
            <a:noFill/>
            <a:ln w="28575">
              <a:solidFill>
                <a:srgbClr val="CC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52295" name="Line 81"/>
          <p:cNvSpPr>
            <a:spLocks noChangeShapeType="1"/>
          </p:cNvSpPr>
          <p:nvPr/>
        </p:nvSpPr>
        <p:spPr bwMode="auto">
          <a:xfrm>
            <a:off x="2362200" y="5943600"/>
            <a:ext cx="990600" cy="0"/>
          </a:xfrm>
          <a:prstGeom prst="line">
            <a:avLst/>
          </a:prstGeom>
          <a:noFill/>
          <a:ln w="57150">
            <a:solidFill>
              <a:srgbClr val="CC66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96" name="Rectangle 82"/>
          <p:cNvSpPr>
            <a:spLocks noChangeArrowheads="1"/>
          </p:cNvSpPr>
          <p:nvPr/>
        </p:nvSpPr>
        <p:spPr bwMode="auto">
          <a:xfrm>
            <a:off x="2133600" y="5791200"/>
            <a:ext cx="1524000" cy="3048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800">
                <a:latin typeface="Times New Roman" panose="02020603050405020304" pitchFamily="18" charset="0"/>
              </a:rPr>
              <a:t>* Ghi chú: </a:t>
            </a:r>
          </a:p>
          <a:p>
            <a:pPr algn="ctr">
              <a:lnSpc>
                <a:spcPct val="100000"/>
              </a:lnSpc>
              <a:spcBef>
                <a:spcPct val="0"/>
              </a:spcBef>
              <a:buFontTx/>
              <a:buNone/>
            </a:pPr>
            <a:endParaRPr lang="en-US" altLang="en-US" sz="1600">
              <a:latin typeface="Times New Roman" panose="02020603050405020304" pitchFamily="18" charset="0"/>
            </a:endParaRPr>
          </a:p>
          <a:p>
            <a:pPr algn="ctr">
              <a:lnSpc>
                <a:spcPct val="100000"/>
              </a:lnSpc>
              <a:spcBef>
                <a:spcPct val="0"/>
              </a:spcBef>
              <a:buFontTx/>
              <a:buNone/>
            </a:pPr>
            <a:r>
              <a:rPr lang="en-US" altLang="en-US" sz="1600" b="0">
                <a:latin typeface="Times New Roman" panose="02020603050405020304" pitchFamily="18" charset="0"/>
              </a:rPr>
              <a:t>Thời gian thực hiện</a:t>
            </a:r>
          </a:p>
        </p:txBody>
      </p:sp>
      <p:sp>
        <p:nvSpPr>
          <p:cNvPr id="4" name="Date Placeholder 3"/>
          <p:cNvSpPr>
            <a:spLocks noGrp="1"/>
          </p:cNvSpPr>
          <p:nvPr>
            <p:ph type="dt" sz="half" idx="10"/>
          </p:nvPr>
        </p:nvSpPr>
        <p:spPr/>
        <p:txBody>
          <a:bodyPr/>
          <a:lstStyle/>
          <a:p>
            <a:fld id="{73F4DBDA-5A50-4F2E-BB7F-DF558E49C4C2}" type="datetime1">
              <a:rPr lang="vi-VN" smtClean="0"/>
              <a:t>09/09/2015</a:t>
            </a:fld>
            <a:endParaRPr lang="en-US"/>
          </a:p>
        </p:txBody>
      </p:sp>
      <p:sp>
        <p:nvSpPr>
          <p:cNvPr id="5" name="Footer Placeholder 4"/>
          <p:cNvSpPr>
            <a:spLocks noGrp="1"/>
          </p:cNvSpPr>
          <p:nvPr>
            <p:ph type="ftr" sz="quarter" idx="11"/>
          </p:nvPr>
        </p:nvSpPr>
        <p:spPr/>
        <p:txBody>
          <a:bodyPr/>
          <a:lstStyle/>
          <a:p>
            <a:r>
              <a:rPr lang="en-US" smtClean="0"/>
              <a:t>BVĐK Thị Xã Ngã Năm, Sóc Trăng</a:t>
            </a:r>
            <a:endParaRPr lang="en-US"/>
          </a:p>
        </p:txBody>
      </p:sp>
      <p:sp>
        <p:nvSpPr>
          <p:cNvPr id="6" name="Slide Number Placeholder 5"/>
          <p:cNvSpPr>
            <a:spLocks noGrp="1"/>
          </p:cNvSpPr>
          <p:nvPr>
            <p:ph type="sldNum" sz="quarter" idx="12"/>
          </p:nvPr>
        </p:nvSpPr>
        <p:spPr/>
        <p:txBody>
          <a:bodyPr/>
          <a:lstStyle/>
          <a:p>
            <a:fld id="{EF7AB561-25D8-4196-851B-64F78140E994}" type="slidenum">
              <a:rPr lang="en-US" smtClean="0"/>
              <a:t>26</a:t>
            </a:fld>
            <a:endParaRPr lang="en-US"/>
          </a:p>
        </p:txBody>
      </p:sp>
      <p:pic>
        <p:nvPicPr>
          <p:cNvPr id="14" name="Picture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0734" y="86156"/>
            <a:ext cx="1026199" cy="893852"/>
          </a:xfrm>
          <a:prstGeom prst="rect">
            <a:avLst/>
          </a:prstGeom>
        </p:spPr>
      </p:pic>
    </p:spTree>
    <p:extLst>
      <p:ext uri="{BB962C8B-B14F-4D97-AF65-F5344CB8AC3E}">
        <p14:creationId xmlns:p14="http://schemas.microsoft.com/office/powerpoint/2010/main" val="311906044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ChangeArrowheads="1"/>
          </p:cNvSpPr>
          <p:nvPr/>
        </p:nvSpPr>
        <p:spPr bwMode="auto">
          <a:xfrm>
            <a:off x="1587500" y="179388"/>
            <a:ext cx="5943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SzPct val="70000"/>
              <a:buFontTx/>
              <a:buNone/>
            </a:pPr>
            <a:r>
              <a:rPr lang="en-US" altLang="en-US" sz="3200" b="1">
                <a:solidFill>
                  <a:srgbClr val="0000FF"/>
                </a:solidFill>
                <a:latin typeface="Verdana" panose="020B0604030504040204" pitchFamily="34" charset="0"/>
                <a:cs typeface="Arial" panose="020B0604020202020204" pitchFamily="34" charset="0"/>
              </a:rPr>
              <a:t>DO - THỰC HIỆN</a:t>
            </a:r>
          </a:p>
        </p:txBody>
      </p:sp>
      <p:sp>
        <p:nvSpPr>
          <p:cNvPr id="54275" name="Text Box 5"/>
          <p:cNvSpPr txBox="1">
            <a:spLocks noChangeArrowheads="1"/>
          </p:cNvSpPr>
          <p:nvPr/>
        </p:nvSpPr>
        <p:spPr bwMode="auto">
          <a:xfrm>
            <a:off x="2627313" y="1517650"/>
            <a:ext cx="6477000" cy="41179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749300" indent="-749300">
              <a:defRPr sz="2800" b="1">
                <a:solidFill>
                  <a:schemeClr val="tx1"/>
                </a:solidFill>
                <a:latin typeface="Times New Roman" panose="02020603050405020304" pitchFamily="18" charset="0"/>
              </a:defRPr>
            </a:lvl1pPr>
            <a:lvl2pPr marL="1200150" indent="-336550">
              <a:defRPr sz="2800" b="1">
                <a:solidFill>
                  <a:schemeClr val="tx1"/>
                </a:solidFill>
                <a:latin typeface="Times New Roman" panose="02020603050405020304" pitchFamily="18" charset="0"/>
              </a:defRPr>
            </a:lvl2pPr>
            <a:lvl3pPr marL="1543050" indent="-228600">
              <a:defRPr sz="2800" b="1">
                <a:solidFill>
                  <a:schemeClr val="tx1"/>
                </a:solidFill>
                <a:latin typeface="Times New Roman" panose="02020603050405020304" pitchFamily="18" charset="0"/>
              </a:defRPr>
            </a:lvl3pPr>
            <a:lvl4pPr marL="1885950" indent="-228600">
              <a:defRPr sz="2800" b="1">
                <a:solidFill>
                  <a:schemeClr val="tx1"/>
                </a:solidFill>
                <a:latin typeface="Times New Roman" panose="02020603050405020304" pitchFamily="18" charset="0"/>
              </a:defRPr>
            </a:lvl4pPr>
            <a:lvl5pPr marL="2228850" indent="-228600">
              <a:defRPr sz="2800" b="1">
                <a:solidFill>
                  <a:schemeClr val="tx1"/>
                </a:solidFill>
                <a:latin typeface="Times New Roman" panose="02020603050405020304" pitchFamily="18" charset="0"/>
              </a:defRPr>
            </a:lvl5pPr>
            <a:lvl6pPr marL="2686050" indent="-228600" eaLnBrk="0" fontAlgn="base" hangingPunct="0">
              <a:spcBef>
                <a:spcPct val="0"/>
              </a:spcBef>
              <a:spcAft>
                <a:spcPct val="0"/>
              </a:spcAft>
              <a:defRPr sz="2800" b="1">
                <a:solidFill>
                  <a:schemeClr val="tx1"/>
                </a:solidFill>
                <a:latin typeface="Times New Roman" panose="02020603050405020304" pitchFamily="18" charset="0"/>
              </a:defRPr>
            </a:lvl6pPr>
            <a:lvl7pPr marL="3143250" indent="-228600" eaLnBrk="0" fontAlgn="base" hangingPunct="0">
              <a:spcBef>
                <a:spcPct val="0"/>
              </a:spcBef>
              <a:spcAft>
                <a:spcPct val="0"/>
              </a:spcAft>
              <a:defRPr sz="2800" b="1">
                <a:solidFill>
                  <a:schemeClr val="tx1"/>
                </a:solidFill>
                <a:latin typeface="Times New Roman" panose="02020603050405020304" pitchFamily="18" charset="0"/>
              </a:defRPr>
            </a:lvl7pPr>
            <a:lvl8pPr marL="3600450" indent="-228600" eaLnBrk="0" fontAlgn="base" hangingPunct="0">
              <a:spcBef>
                <a:spcPct val="0"/>
              </a:spcBef>
              <a:spcAft>
                <a:spcPct val="0"/>
              </a:spcAft>
              <a:defRPr sz="2800" b="1">
                <a:solidFill>
                  <a:schemeClr val="tx1"/>
                </a:solidFill>
                <a:latin typeface="Times New Roman" panose="02020603050405020304" pitchFamily="18" charset="0"/>
              </a:defRPr>
            </a:lvl8pPr>
            <a:lvl9pPr marL="4057650" indent="-228600" eaLnBrk="0" fontAlgn="base" hangingPunct="0">
              <a:spcBef>
                <a:spcPct val="0"/>
              </a:spcBef>
              <a:spcAft>
                <a:spcPct val="0"/>
              </a:spcAft>
              <a:defRPr sz="2800" b="1">
                <a:solidFill>
                  <a:schemeClr val="tx1"/>
                </a:solidFill>
                <a:latin typeface="Times New Roman" panose="02020603050405020304" pitchFamily="18" charset="0"/>
              </a:defRPr>
            </a:lvl9pPr>
          </a:lstStyle>
          <a:p>
            <a:pPr eaLnBrk="1" hangingPunct="1"/>
            <a:r>
              <a:rPr lang="en-US" altLang="en-US" sz="2400">
                <a:solidFill>
                  <a:srgbClr val="FF0000"/>
                </a:solidFill>
                <a:cs typeface="Arial" panose="020B0604020202020204" pitchFamily="34" charset="0"/>
              </a:rPr>
              <a:t>DO</a:t>
            </a:r>
            <a:r>
              <a:rPr lang="en-US" altLang="en-US" sz="2400">
                <a:cs typeface="Arial" panose="020B0604020202020204" pitchFamily="34" charset="0"/>
              </a:rPr>
              <a:t>: </a:t>
            </a:r>
            <a:r>
              <a:rPr lang="en-US" altLang="en-US" sz="2400" b="0">
                <a:solidFill>
                  <a:srgbClr val="0033CC"/>
                </a:solidFill>
                <a:cs typeface="Arial" panose="020B0604020202020204" pitchFamily="34" charset="0"/>
              </a:rPr>
              <a:t>Tổ chức thực hiện kế hoạch đã đề ra</a:t>
            </a:r>
          </a:p>
          <a:p>
            <a:pPr eaLnBrk="1" hangingPunct="1"/>
            <a:r>
              <a:rPr lang="en-US" altLang="en-US" sz="2400">
                <a:solidFill>
                  <a:srgbClr val="0033CC"/>
                </a:solidFill>
                <a:cs typeface="Arial" panose="020B0604020202020204" pitchFamily="34" charset="0"/>
              </a:rPr>
              <a:t>Mục đích: </a:t>
            </a:r>
          </a:p>
          <a:p>
            <a:pPr eaLnBrk="1" hangingPunct="1"/>
            <a:r>
              <a:rPr lang="en-US" altLang="en-US" sz="2400" b="0">
                <a:solidFill>
                  <a:srgbClr val="0033CC"/>
                </a:solidFill>
                <a:cs typeface="Arial" panose="020B0604020202020204" pitchFamily="34" charset="0"/>
              </a:rPr>
              <a:t>     -  Truyền thông tới toàn bộ những người có liên quan trong kế hoạch</a:t>
            </a:r>
          </a:p>
          <a:p>
            <a:pPr eaLnBrk="1" hangingPunct="1"/>
            <a:r>
              <a:rPr lang="en-US" altLang="en-US" sz="2400" b="0">
                <a:solidFill>
                  <a:srgbClr val="0033CC"/>
                </a:solidFill>
                <a:cs typeface="Arial" panose="020B0604020202020204" pitchFamily="34" charset="0"/>
              </a:rPr>
              <a:t>     -  Cung cấp cho họ kiến thức, kỹ năng những nhiệm vụ, công việc phải làm để đạt mục tiêu chung của tổ chức</a:t>
            </a:r>
          </a:p>
          <a:p>
            <a:pPr eaLnBrk="1" hangingPunct="1"/>
            <a:r>
              <a:rPr lang="en-US" altLang="en-US" sz="2400">
                <a:solidFill>
                  <a:srgbClr val="0033CC"/>
                </a:solidFill>
                <a:cs typeface="Arial" panose="020B0604020202020204" pitchFamily="34" charset="0"/>
              </a:rPr>
              <a:t>Vai trò:</a:t>
            </a:r>
          </a:p>
          <a:p>
            <a:pPr lvl="1" eaLnBrk="1" hangingPunct="1">
              <a:buFontTx/>
              <a:buChar char="-"/>
            </a:pPr>
            <a:r>
              <a:rPr lang="en-US" altLang="en-US" sz="2400" b="0">
                <a:solidFill>
                  <a:srgbClr val="FF0000"/>
                </a:solidFill>
                <a:cs typeface="Arial" panose="020B0604020202020204" pitchFamily="34" charset="0"/>
              </a:rPr>
              <a:t>Thử nghiệm </a:t>
            </a:r>
            <a:r>
              <a:rPr lang="en-US" altLang="en-US" sz="2400" b="0">
                <a:solidFill>
                  <a:srgbClr val="0033CC"/>
                </a:solidFill>
                <a:cs typeface="Arial" panose="020B0604020202020204" pitchFamily="34" charset="0"/>
              </a:rPr>
              <a:t>các giải pháp</a:t>
            </a:r>
          </a:p>
          <a:p>
            <a:pPr lvl="1" eaLnBrk="1" hangingPunct="1">
              <a:buFontTx/>
              <a:buChar char="-"/>
            </a:pPr>
            <a:r>
              <a:rPr lang="en-US" altLang="en-US" sz="2400" b="0">
                <a:solidFill>
                  <a:srgbClr val="FF0000"/>
                </a:solidFill>
                <a:cs typeface="Arial" panose="020B0604020202020204" pitchFamily="34" charset="0"/>
              </a:rPr>
              <a:t>Xem xét, đo lường, phân tích </a:t>
            </a:r>
            <a:r>
              <a:rPr lang="en-US" altLang="en-US" sz="2400" b="0">
                <a:solidFill>
                  <a:srgbClr val="0033CC"/>
                </a:solidFill>
                <a:cs typeface="Arial" panose="020B0604020202020204" pitchFamily="34" charset="0"/>
              </a:rPr>
              <a:t>kết quả</a:t>
            </a:r>
          </a:p>
          <a:p>
            <a:pPr lvl="1" eaLnBrk="1" hangingPunct="1">
              <a:buFontTx/>
              <a:buChar char="-"/>
            </a:pPr>
            <a:r>
              <a:rPr lang="en-US" altLang="en-US" sz="2400" b="0">
                <a:solidFill>
                  <a:srgbClr val="FF0000"/>
                </a:solidFill>
                <a:cs typeface="Arial" panose="020B0604020202020204" pitchFamily="34" charset="0"/>
              </a:rPr>
              <a:t>Đánh giá </a:t>
            </a:r>
            <a:r>
              <a:rPr lang="en-US" altLang="en-US" sz="2400" b="0">
                <a:solidFill>
                  <a:srgbClr val="0033CC"/>
                </a:solidFill>
                <a:cs typeface="Arial" panose="020B0604020202020204" pitchFamily="34" charset="0"/>
              </a:rPr>
              <a:t>các giải pháp</a:t>
            </a:r>
            <a:endParaRPr lang="en-US" altLang="en-US" sz="2400">
              <a:solidFill>
                <a:srgbClr val="0033CC"/>
              </a:solidFill>
              <a:cs typeface="Arial" panose="020B0604020202020204" pitchFamily="34" charset="0"/>
            </a:endParaRPr>
          </a:p>
        </p:txBody>
      </p:sp>
      <p:grpSp>
        <p:nvGrpSpPr>
          <p:cNvPr id="54276" name="Group 54"/>
          <p:cNvGrpSpPr>
            <a:grpSpLocks/>
          </p:cNvGrpSpPr>
          <p:nvPr/>
        </p:nvGrpSpPr>
        <p:grpSpPr bwMode="auto">
          <a:xfrm>
            <a:off x="0" y="1481138"/>
            <a:ext cx="2254250" cy="2252662"/>
            <a:chOff x="152" y="912"/>
            <a:chExt cx="1112" cy="1252"/>
          </a:xfrm>
        </p:grpSpPr>
        <p:grpSp>
          <p:nvGrpSpPr>
            <p:cNvPr id="54281" name="Group 53"/>
            <p:cNvGrpSpPr>
              <a:grpSpLocks/>
            </p:cNvGrpSpPr>
            <p:nvPr/>
          </p:nvGrpSpPr>
          <p:grpSpPr bwMode="auto">
            <a:xfrm>
              <a:off x="152" y="912"/>
              <a:ext cx="1112" cy="1252"/>
              <a:chOff x="152" y="908"/>
              <a:chExt cx="1112" cy="1252"/>
            </a:xfrm>
          </p:grpSpPr>
          <p:grpSp>
            <p:nvGrpSpPr>
              <p:cNvPr id="54283" name="Group 39"/>
              <p:cNvGrpSpPr>
                <a:grpSpLocks/>
              </p:cNvGrpSpPr>
              <p:nvPr/>
            </p:nvGrpSpPr>
            <p:grpSpPr bwMode="auto">
              <a:xfrm>
                <a:off x="152" y="908"/>
                <a:ext cx="1065" cy="1252"/>
                <a:chOff x="144" y="960"/>
                <a:chExt cx="1065" cy="1252"/>
              </a:xfrm>
            </p:grpSpPr>
            <p:sp>
              <p:nvSpPr>
                <p:cNvPr id="54289" name="AutoShape 7"/>
                <p:cNvSpPr>
                  <a:spLocks noChangeAspect="1" noChangeArrowheads="1" noTextEdit="1"/>
                </p:cNvSpPr>
                <p:nvPr/>
              </p:nvSpPr>
              <p:spPr bwMode="auto">
                <a:xfrm>
                  <a:off x="153" y="960"/>
                  <a:ext cx="1056" cy="1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290" name="Freeform 8"/>
                <p:cNvSpPr>
                  <a:spLocks/>
                </p:cNvSpPr>
                <p:nvPr/>
              </p:nvSpPr>
              <p:spPr bwMode="auto">
                <a:xfrm>
                  <a:off x="176" y="987"/>
                  <a:ext cx="1010" cy="1202"/>
                </a:xfrm>
                <a:custGeom>
                  <a:avLst/>
                  <a:gdLst>
                    <a:gd name="T0" fmla="*/ 1 w 993"/>
                    <a:gd name="T1" fmla="*/ 588 h 1192"/>
                    <a:gd name="T2" fmla="*/ 9 w 993"/>
                    <a:gd name="T3" fmla="*/ 506 h 1192"/>
                    <a:gd name="T4" fmla="*/ 25 w 993"/>
                    <a:gd name="T5" fmla="*/ 428 h 1192"/>
                    <a:gd name="T6" fmla="*/ 55 w 993"/>
                    <a:gd name="T7" fmla="*/ 355 h 1192"/>
                    <a:gd name="T8" fmla="*/ 86 w 993"/>
                    <a:gd name="T9" fmla="*/ 282 h 1192"/>
                    <a:gd name="T10" fmla="*/ 130 w 993"/>
                    <a:gd name="T11" fmla="*/ 221 h 1192"/>
                    <a:gd name="T12" fmla="*/ 181 w 993"/>
                    <a:gd name="T13" fmla="*/ 161 h 1192"/>
                    <a:gd name="T14" fmla="*/ 237 w 993"/>
                    <a:gd name="T15" fmla="*/ 113 h 1192"/>
                    <a:gd name="T16" fmla="*/ 297 w 993"/>
                    <a:gd name="T17" fmla="*/ 73 h 1192"/>
                    <a:gd name="T18" fmla="*/ 361 w 993"/>
                    <a:gd name="T19" fmla="*/ 36 h 1192"/>
                    <a:gd name="T20" fmla="*/ 428 w 993"/>
                    <a:gd name="T21" fmla="*/ 15 h 1192"/>
                    <a:gd name="T22" fmla="*/ 497 w 993"/>
                    <a:gd name="T23" fmla="*/ 2 h 1192"/>
                    <a:gd name="T24" fmla="*/ 567 w 993"/>
                    <a:gd name="T25" fmla="*/ 0 h 1192"/>
                    <a:gd name="T26" fmla="*/ 638 w 993"/>
                    <a:gd name="T27" fmla="*/ 7 h 1192"/>
                    <a:gd name="T28" fmla="*/ 706 w 993"/>
                    <a:gd name="T29" fmla="*/ 24 h 1192"/>
                    <a:gd name="T30" fmla="*/ 773 w 993"/>
                    <a:gd name="T31" fmla="*/ 51 h 1192"/>
                    <a:gd name="T32" fmla="*/ 835 w 993"/>
                    <a:gd name="T33" fmla="*/ 92 h 1192"/>
                    <a:gd name="T34" fmla="*/ 893 w 993"/>
                    <a:gd name="T35" fmla="*/ 136 h 1192"/>
                    <a:gd name="T36" fmla="*/ 945 w 993"/>
                    <a:gd name="T37" fmla="*/ 193 h 1192"/>
                    <a:gd name="T38" fmla="*/ 990 w 993"/>
                    <a:gd name="T39" fmla="*/ 251 h 1192"/>
                    <a:gd name="T40" fmla="*/ 1028 w 993"/>
                    <a:gd name="T41" fmla="*/ 321 h 1192"/>
                    <a:gd name="T42" fmla="*/ 1060 w 993"/>
                    <a:gd name="T43" fmla="*/ 390 h 1192"/>
                    <a:gd name="T44" fmla="*/ 1082 w 993"/>
                    <a:gd name="T45" fmla="*/ 469 h 1192"/>
                    <a:gd name="T46" fmla="*/ 1095 w 993"/>
                    <a:gd name="T47" fmla="*/ 545 h 1192"/>
                    <a:gd name="T48" fmla="*/ 1100 w 993"/>
                    <a:gd name="T49" fmla="*/ 626 h 1192"/>
                    <a:gd name="T50" fmla="*/ 1095 w 993"/>
                    <a:gd name="T51" fmla="*/ 708 h 1192"/>
                    <a:gd name="T52" fmla="*/ 1082 w 993"/>
                    <a:gd name="T53" fmla="*/ 785 h 1192"/>
                    <a:gd name="T54" fmla="*/ 1060 w 993"/>
                    <a:gd name="T55" fmla="*/ 862 h 1192"/>
                    <a:gd name="T56" fmla="*/ 1028 w 993"/>
                    <a:gd name="T57" fmla="*/ 936 h 1192"/>
                    <a:gd name="T58" fmla="*/ 990 w 993"/>
                    <a:gd name="T59" fmla="*/ 1001 h 1192"/>
                    <a:gd name="T60" fmla="*/ 945 w 993"/>
                    <a:gd name="T61" fmla="*/ 1064 h 1192"/>
                    <a:gd name="T62" fmla="*/ 893 w 993"/>
                    <a:gd name="T63" fmla="*/ 1116 h 1192"/>
                    <a:gd name="T64" fmla="*/ 835 w 993"/>
                    <a:gd name="T65" fmla="*/ 1164 h 1192"/>
                    <a:gd name="T66" fmla="*/ 773 w 993"/>
                    <a:gd name="T67" fmla="*/ 1202 h 1192"/>
                    <a:gd name="T68" fmla="*/ 706 w 993"/>
                    <a:gd name="T69" fmla="*/ 1228 h 1192"/>
                    <a:gd name="T70" fmla="*/ 638 w 993"/>
                    <a:gd name="T71" fmla="*/ 1245 h 1192"/>
                    <a:gd name="T72" fmla="*/ 567 w 993"/>
                    <a:gd name="T73" fmla="*/ 1252 h 1192"/>
                    <a:gd name="T74" fmla="*/ 497 w 993"/>
                    <a:gd name="T75" fmla="*/ 1250 h 1192"/>
                    <a:gd name="T76" fmla="*/ 428 w 993"/>
                    <a:gd name="T77" fmla="*/ 1238 h 1192"/>
                    <a:gd name="T78" fmla="*/ 361 w 993"/>
                    <a:gd name="T79" fmla="*/ 1216 h 1192"/>
                    <a:gd name="T80" fmla="*/ 297 w 993"/>
                    <a:gd name="T81" fmla="*/ 1184 h 1192"/>
                    <a:gd name="T82" fmla="*/ 237 w 993"/>
                    <a:gd name="T83" fmla="*/ 1139 h 1192"/>
                    <a:gd name="T84" fmla="*/ 181 w 993"/>
                    <a:gd name="T85" fmla="*/ 1092 h 1192"/>
                    <a:gd name="T86" fmla="*/ 130 w 993"/>
                    <a:gd name="T87" fmla="*/ 1033 h 1192"/>
                    <a:gd name="T88" fmla="*/ 86 w 993"/>
                    <a:gd name="T89" fmla="*/ 970 h 1192"/>
                    <a:gd name="T90" fmla="*/ 55 w 993"/>
                    <a:gd name="T91" fmla="*/ 897 h 1192"/>
                    <a:gd name="T92" fmla="*/ 25 w 993"/>
                    <a:gd name="T93" fmla="*/ 826 h 1192"/>
                    <a:gd name="T94" fmla="*/ 9 w 993"/>
                    <a:gd name="T95" fmla="*/ 746 h 1192"/>
                    <a:gd name="T96" fmla="*/ 1 w 993"/>
                    <a:gd name="T97" fmla="*/ 665 h 119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993" h="1192">
                      <a:moveTo>
                        <a:pt x="0" y="596"/>
                      </a:moveTo>
                      <a:lnTo>
                        <a:pt x="1" y="558"/>
                      </a:lnTo>
                      <a:lnTo>
                        <a:pt x="4" y="520"/>
                      </a:lnTo>
                      <a:lnTo>
                        <a:pt x="9" y="482"/>
                      </a:lnTo>
                      <a:lnTo>
                        <a:pt x="16" y="445"/>
                      </a:lnTo>
                      <a:lnTo>
                        <a:pt x="25" y="408"/>
                      </a:lnTo>
                      <a:lnTo>
                        <a:pt x="36" y="372"/>
                      </a:lnTo>
                      <a:lnTo>
                        <a:pt x="49" y="337"/>
                      </a:lnTo>
                      <a:lnTo>
                        <a:pt x="64" y="303"/>
                      </a:lnTo>
                      <a:lnTo>
                        <a:pt x="80" y="270"/>
                      </a:lnTo>
                      <a:lnTo>
                        <a:pt x="99" y="239"/>
                      </a:lnTo>
                      <a:lnTo>
                        <a:pt x="118" y="209"/>
                      </a:lnTo>
                      <a:lnTo>
                        <a:pt x="140" y="181"/>
                      </a:lnTo>
                      <a:lnTo>
                        <a:pt x="163" y="155"/>
                      </a:lnTo>
                      <a:lnTo>
                        <a:pt x="187" y="130"/>
                      </a:lnTo>
                      <a:lnTo>
                        <a:pt x="213" y="107"/>
                      </a:lnTo>
                      <a:lnTo>
                        <a:pt x="239" y="86"/>
                      </a:lnTo>
                      <a:lnTo>
                        <a:pt x="267" y="67"/>
                      </a:lnTo>
                      <a:lnTo>
                        <a:pt x="295" y="51"/>
                      </a:lnTo>
                      <a:lnTo>
                        <a:pt x="325" y="36"/>
                      </a:lnTo>
                      <a:lnTo>
                        <a:pt x="355" y="24"/>
                      </a:lnTo>
                      <a:lnTo>
                        <a:pt x="386" y="15"/>
                      </a:lnTo>
                      <a:lnTo>
                        <a:pt x="418" y="7"/>
                      </a:lnTo>
                      <a:lnTo>
                        <a:pt x="449" y="2"/>
                      </a:lnTo>
                      <a:lnTo>
                        <a:pt x="481" y="0"/>
                      </a:lnTo>
                      <a:lnTo>
                        <a:pt x="512" y="0"/>
                      </a:lnTo>
                      <a:lnTo>
                        <a:pt x="544" y="2"/>
                      </a:lnTo>
                      <a:lnTo>
                        <a:pt x="576" y="7"/>
                      </a:lnTo>
                      <a:lnTo>
                        <a:pt x="607" y="15"/>
                      </a:lnTo>
                      <a:lnTo>
                        <a:pt x="638" y="24"/>
                      </a:lnTo>
                      <a:lnTo>
                        <a:pt x="668" y="36"/>
                      </a:lnTo>
                      <a:lnTo>
                        <a:pt x="698" y="51"/>
                      </a:lnTo>
                      <a:lnTo>
                        <a:pt x="726" y="67"/>
                      </a:lnTo>
                      <a:lnTo>
                        <a:pt x="754" y="86"/>
                      </a:lnTo>
                      <a:lnTo>
                        <a:pt x="780" y="107"/>
                      </a:lnTo>
                      <a:lnTo>
                        <a:pt x="806" y="130"/>
                      </a:lnTo>
                      <a:lnTo>
                        <a:pt x="830" y="155"/>
                      </a:lnTo>
                      <a:lnTo>
                        <a:pt x="853" y="181"/>
                      </a:lnTo>
                      <a:lnTo>
                        <a:pt x="875" y="209"/>
                      </a:lnTo>
                      <a:lnTo>
                        <a:pt x="894" y="239"/>
                      </a:lnTo>
                      <a:lnTo>
                        <a:pt x="912" y="270"/>
                      </a:lnTo>
                      <a:lnTo>
                        <a:pt x="929" y="303"/>
                      </a:lnTo>
                      <a:lnTo>
                        <a:pt x="944" y="337"/>
                      </a:lnTo>
                      <a:lnTo>
                        <a:pt x="957" y="372"/>
                      </a:lnTo>
                      <a:lnTo>
                        <a:pt x="968" y="408"/>
                      </a:lnTo>
                      <a:lnTo>
                        <a:pt x="977" y="445"/>
                      </a:lnTo>
                      <a:lnTo>
                        <a:pt x="984" y="482"/>
                      </a:lnTo>
                      <a:lnTo>
                        <a:pt x="989" y="520"/>
                      </a:lnTo>
                      <a:lnTo>
                        <a:pt x="992" y="558"/>
                      </a:lnTo>
                      <a:lnTo>
                        <a:pt x="993" y="596"/>
                      </a:lnTo>
                      <a:lnTo>
                        <a:pt x="992" y="634"/>
                      </a:lnTo>
                      <a:lnTo>
                        <a:pt x="989" y="672"/>
                      </a:lnTo>
                      <a:lnTo>
                        <a:pt x="984" y="710"/>
                      </a:lnTo>
                      <a:lnTo>
                        <a:pt x="977" y="748"/>
                      </a:lnTo>
                      <a:lnTo>
                        <a:pt x="968" y="784"/>
                      </a:lnTo>
                      <a:lnTo>
                        <a:pt x="957" y="820"/>
                      </a:lnTo>
                      <a:lnTo>
                        <a:pt x="944" y="855"/>
                      </a:lnTo>
                      <a:lnTo>
                        <a:pt x="929" y="889"/>
                      </a:lnTo>
                      <a:lnTo>
                        <a:pt x="912" y="922"/>
                      </a:lnTo>
                      <a:lnTo>
                        <a:pt x="894" y="953"/>
                      </a:lnTo>
                      <a:lnTo>
                        <a:pt x="875" y="983"/>
                      </a:lnTo>
                      <a:lnTo>
                        <a:pt x="853" y="1011"/>
                      </a:lnTo>
                      <a:lnTo>
                        <a:pt x="830" y="1038"/>
                      </a:lnTo>
                      <a:lnTo>
                        <a:pt x="806" y="1062"/>
                      </a:lnTo>
                      <a:lnTo>
                        <a:pt x="780" y="1085"/>
                      </a:lnTo>
                      <a:lnTo>
                        <a:pt x="754" y="1107"/>
                      </a:lnTo>
                      <a:lnTo>
                        <a:pt x="726" y="1125"/>
                      </a:lnTo>
                      <a:lnTo>
                        <a:pt x="698" y="1142"/>
                      </a:lnTo>
                      <a:lnTo>
                        <a:pt x="668" y="1156"/>
                      </a:lnTo>
                      <a:lnTo>
                        <a:pt x="638" y="1168"/>
                      </a:lnTo>
                      <a:lnTo>
                        <a:pt x="607" y="1178"/>
                      </a:lnTo>
                      <a:lnTo>
                        <a:pt x="576" y="1185"/>
                      </a:lnTo>
                      <a:lnTo>
                        <a:pt x="544" y="1190"/>
                      </a:lnTo>
                      <a:lnTo>
                        <a:pt x="512" y="1192"/>
                      </a:lnTo>
                      <a:lnTo>
                        <a:pt x="481" y="1192"/>
                      </a:lnTo>
                      <a:lnTo>
                        <a:pt x="449" y="1190"/>
                      </a:lnTo>
                      <a:lnTo>
                        <a:pt x="418" y="1185"/>
                      </a:lnTo>
                      <a:lnTo>
                        <a:pt x="386" y="1178"/>
                      </a:lnTo>
                      <a:lnTo>
                        <a:pt x="355" y="1168"/>
                      </a:lnTo>
                      <a:lnTo>
                        <a:pt x="325" y="1156"/>
                      </a:lnTo>
                      <a:lnTo>
                        <a:pt x="295" y="1142"/>
                      </a:lnTo>
                      <a:lnTo>
                        <a:pt x="267" y="1125"/>
                      </a:lnTo>
                      <a:lnTo>
                        <a:pt x="239" y="1107"/>
                      </a:lnTo>
                      <a:lnTo>
                        <a:pt x="213" y="1085"/>
                      </a:lnTo>
                      <a:lnTo>
                        <a:pt x="187" y="1062"/>
                      </a:lnTo>
                      <a:lnTo>
                        <a:pt x="163" y="1038"/>
                      </a:lnTo>
                      <a:lnTo>
                        <a:pt x="140" y="1011"/>
                      </a:lnTo>
                      <a:lnTo>
                        <a:pt x="118" y="983"/>
                      </a:lnTo>
                      <a:lnTo>
                        <a:pt x="99" y="953"/>
                      </a:lnTo>
                      <a:lnTo>
                        <a:pt x="80" y="922"/>
                      </a:lnTo>
                      <a:lnTo>
                        <a:pt x="64" y="889"/>
                      </a:lnTo>
                      <a:lnTo>
                        <a:pt x="49" y="855"/>
                      </a:lnTo>
                      <a:lnTo>
                        <a:pt x="36" y="820"/>
                      </a:lnTo>
                      <a:lnTo>
                        <a:pt x="25" y="784"/>
                      </a:lnTo>
                      <a:lnTo>
                        <a:pt x="16" y="748"/>
                      </a:lnTo>
                      <a:lnTo>
                        <a:pt x="9" y="710"/>
                      </a:lnTo>
                      <a:lnTo>
                        <a:pt x="4" y="672"/>
                      </a:lnTo>
                      <a:lnTo>
                        <a:pt x="1" y="634"/>
                      </a:lnTo>
                      <a:lnTo>
                        <a:pt x="0" y="596"/>
                      </a:lnTo>
                      <a:close/>
                    </a:path>
                  </a:pathLst>
                </a:custGeom>
                <a:solidFill>
                  <a:srgbClr val="FFFFFF"/>
                </a:solidFill>
                <a:ln w="3175">
                  <a:solidFill>
                    <a:srgbClr val="000000"/>
                  </a:solidFill>
                  <a:prstDash val="solid"/>
                  <a:round/>
                  <a:headEnd/>
                  <a:tailEnd/>
                </a:ln>
              </p:spPr>
              <p:txBody>
                <a:bodyPr/>
                <a:lstStyle/>
                <a:p>
                  <a:endParaRPr lang="en-US"/>
                </a:p>
              </p:txBody>
            </p:sp>
            <p:sp>
              <p:nvSpPr>
                <p:cNvPr id="54291" name="Freeform 9"/>
                <p:cNvSpPr>
                  <a:spLocks/>
                </p:cNvSpPr>
                <p:nvPr/>
              </p:nvSpPr>
              <p:spPr bwMode="auto">
                <a:xfrm>
                  <a:off x="274" y="1115"/>
                  <a:ext cx="804" cy="946"/>
                </a:xfrm>
                <a:custGeom>
                  <a:avLst/>
                  <a:gdLst>
                    <a:gd name="T0" fmla="*/ 1 w 790"/>
                    <a:gd name="T1" fmla="*/ 460 h 938"/>
                    <a:gd name="T2" fmla="*/ 9 w 790"/>
                    <a:gd name="T3" fmla="*/ 387 h 938"/>
                    <a:gd name="T4" fmla="*/ 25 w 790"/>
                    <a:gd name="T5" fmla="*/ 323 h 938"/>
                    <a:gd name="T6" fmla="*/ 54 w 790"/>
                    <a:gd name="T7" fmla="*/ 256 h 938"/>
                    <a:gd name="T8" fmla="*/ 85 w 790"/>
                    <a:gd name="T9" fmla="*/ 200 h 938"/>
                    <a:gd name="T10" fmla="*/ 128 w 790"/>
                    <a:gd name="T11" fmla="*/ 144 h 938"/>
                    <a:gd name="T12" fmla="*/ 176 w 790"/>
                    <a:gd name="T13" fmla="*/ 100 h 938"/>
                    <a:gd name="T14" fmla="*/ 230 w 790"/>
                    <a:gd name="T15" fmla="*/ 58 h 938"/>
                    <a:gd name="T16" fmla="*/ 287 w 790"/>
                    <a:gd name="T17" fmla="*/ 30 h 938"/>
                    <a:gd name="T18" fmla="*/ 347 w 790"/>
                    <a:gd name="T19" fmla="*/ 11 h 938"/>
                    <a:gd name="T20" fmla="*/ 409 w 790"/>
                    <a:gd name="T21" fmla="*/ 2 h 938"/>
                    <a:gd name="T22" fmla="*/ 470 w 790"/>
                    <a:gd name="T23" fmla="*/ 2 h 938"/>
                    <a:gd name="T24" fmla="*/ 532 w 790"/>
                    <a:gd name="T25" fmla="*/ 11 h 938"/>
                    <a:gd name="T26" fmla="*/ 592 w 790"/>
                    <a:gd name="T27" fmla="*/ 30 h 938"/>
                    <a:gd name="T28" fmla="*/ 650 w 790"/>
                    <a:gd name="T29" fmla="*/ 58 h 938"/>
                    <a:gd name="T30" fmla="*/ 702 w 790"/>
                    <a:gd name="T31" fmla="*/ 100 h 938"/>
                    <a:gd name="T32" fmla="*/ 749 w 790"/>
                    <a:gd name="T33" fmla="*/ 144 h 938"/>
                    <a:gd name="T34" fmla="*/ 791 w 790"/>
                    <a:gd name="T35" fmla="*/ 200 h 938"/>
                    <a:gd name="T36" fmla="*/ 824 w 790"/>
                    <a:gd name="T37" fmla="*/ 256 h 938"/>
                    <a:gd name="T38" fmla="*/ 851 w 790"/>
                    <a:gd name="T39" fmla="*/ 323 h 938"/>
                    <a:gd name="T40" fmla="*/ 868 w 790"/>
                    <a:gd name="T41" fmla="*/ 387 h 938"/>
                    <a:gd name="T42" fmla="*/ 876 w 790"/>
                    <a:gd name="T43" fmla="*/ 460 h 938"/>
                    <a:gd name="T44" fmla="*/ 876 w 790"/>
                    <a:gd name="T45" fmla="*/ 526 h 938"/>
                    <a:gd name="T46" fmla="*/ 868 w 790"/>
                    <a:gd name="T47" fmla="*/ 599 h 938"/>
                    <a:gd name="T48" fmla="*/ 851 w 790"/>
                    <a:gd name="T49" fmla="*/ 666 h 938"/>
                    <a:gd name="T50" fmla="*/ 824 w 790"/>
                    <a:gd name="T51" fmla="*/ 730 h 938"/>
                    <a:gd name="T52" fmla="*/ 791 w 790"/>
                    <a:gd name="T53" fmla="*/ 789 h 938"/>
                    <a:gd name="T54" fmla="*/ 749 w 790"/>
                    <a:gd name="T55" fmla="*/ 842 h 938"/>
                    <a:gd name="T56" fmla="*/ 702 w 790"/>
                    <a:gd name="T57" fmla="*/ 888 h 938"/>
                    <a:gd name="T58" fmla="*/ 650 w 790"/>
                    <a:gd name="T59" fmla="*/ 929 h 938"/>
                    <a:gd name="T60" fmla="*/ 592 w 790"/>
                    <a:gd name="T61" fmla="*/ 957 h 938"/>
                    <a:gd name="T62" fmla="*/ 532 w 790"/>
                    <a:gd name="T63" fmla="*/ 975 h 938"/>
                    <a:gd name="T64" fmla="*/ 470 w 790"/>
                    <a:gd name="T65" fmla="*/ 985 h 938"/>
                    <a:gd name="T66" fmla="*/ 409 w 790"/>
                    <a:gd name="T67" fmla="*/ 985 h 938"/>
                    <a:gd name="T68" fmla="*/ 347 w 790"/>
                    <a:gd name="T69" fmla="*/ 975 h 938"/>
                    <a:gd name="T70" fmla="*/ 287 w 790"/>
                    <a:gd name="T71" fmla="*/ 957 h 938"/>
                    <a:gd name="T72" fmla="*/ 230 w 790"/>
                    <a:gd name="T73" fmla="*/ 929 h 938"/>
                    <a:gd name="T74" fmla="*/ 176 w 790"/>
                    <a:gd name="T75" fmla="*/ 888 h 938"/>
                    <a:gd name="T76" fmla="*/ 128 w 790"/>
                    <a:gd name="T77" fmla="*/ 842 h 938"/>
                    <a:gd name="T78" fmla="*/ 85 w 790"/>
                    <a:gd name="T79" fmla="*/ 789 h 938"/>
                    <a:gd name="T80" fmla="*/ 54 w 790"/>
                    <a:gd name="T81" fmla="*/ 730 h 938"/>
                    <a:gd name="T82" fmla="*/ 25 w 790"/>
                    <a:gd name="T83" fmla="*/ 666 h 938"/>
                    <a:gd name="T84" fmla="*/ 9 w 790"/>
                    <a:gd name="T85" fmla="*/ 599 h 938"/>
                    <a:gd name="T86" fmla="*/ 1 w 790"/>
                    <a:gd name="T87" fmla="*/ 526 h 93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790" h="938">
                      <a:moveTo>
                        <a:pt x="0" y="469"/>
                      </a:moveTo>
                      <a:lnTo>
                        <a:pt x="1" y="436"/>
                      </a:lnTo>
                      <a:lnTo>
                        <a:pt x="4" y="402"/>
                      </a:lnTo>
                      <a:lnTo>
                        <a:pt x="9" y="369"/>
                      </a:lnTo>
                      <a:lnTo>
                        <a:pt x="16" y="337"/>
                      </a:lnTo>
                      <a:lnTo>
                        <a:pt x="25" y="305"/>
                      </a:lnTo>
                      <a:lnTo>
                        <a:pt x="36" y="275"/>
                      </a:lnTo>
                      <a:lnTo>
                        <a:pt x="48" y="244"/>
                      </a:lnTo>
                      <a:lnTo>
                        <a:pt x="63" y="216"/>
                      </a:lnTo>
                      <a:lnTo>
                        <a:pt x="79" y="188"/>
                      </a:lnTo>
                      <a:lnTo>
                        <a:pt x="96" y="162"/>
                      </a:lnTo>
                      <a:lnTo>
                        <a:pt x="116" y="138"/>
                      </a:lnTo>
                      <a:lnTo>
                        <a:pt x="136" y="115"/>
                      </a:lnTo>
                      <a:lnTo>
                        <a:pt x="158" y="94"/>
                      </a:lnTo>
                      <a:lnTo>
                        <a:pt x="181" y="75"/>
                      </a:lnTo>
                      <a:lnTo>
                        <a:pt x="206" y="58"/>
                      </a:lnTo>
                      <a:lnTo>
                        <a:pt x="231" y="43"/>
                      </a:lnTo>
                      <a:lnTo>
                        <a:pt x="257" y="30"/>
                      </a:lnTo>
                      <a:lnTo>
                        <a:pt x="284" y="20"/>
                      </a:lnTo>
                      <a:lnTo>
                        <a:pt x="311" y="11"/>
                      </a:lnTo>
                      <a:lnTo>
                        <a:pt x="339" y="5"/>
                      </a:lnTo>
                      <a:lnTo>
                        <a:pt x="367" y="2"/>
                      </a:lnTo>
                      <a:lnTo>
                        <a:pt x="395" y="0"/>
                      </a:lnTo>
                      <a:lnTo>
                        <a:pt x="423" y="2"/>
                      </a:lnTo>
                      <a:lnTo>
                        <a:pt x="451" y="5"/>
                      </a:lnTo>
                      <a:lnTo>
                        <a:pt x="479" y="11"/>
                      </a:lnTo>
                      <a:lnTo>
                        <a:pt x="506" y="20"/>
                      </a:lnTo>
                      <a:lnTo>
                        <a:pt x="533" y="30"/>
                      </a:lnTo>
                      <a:lnTo>
                        <a:pt x="559" y="43"/>
                      </a:lnTo>
                      <a:lnTo>
                        <a:pt x="585" y="58"/>
                      </a:lnTo>
                      <a:lnTo>
                        <a:pt x="608" y="75"/>
                      </a:lnTo>
                      <a:lnTo>
                        <a:pt x="632" y="94"/>
                      </a:lnTo>
                      <a:lnTo>
                        <a:pt x="654" y="115"/>
                      </a:lnTo>
                      <a:lnTo>
                        <a:pt x="674" y="138"/>
                      </a:lnTo>
                      <a:lnTo>
                        <a:pt x="694" y="162"/>
                      </a:lnTo>
                      <a:lnTo>
                        <a:pt x="711" y="188"/>
                      </a:lnTo>
                      <a:lnTo>
                        <a:pt x="727" y="216"/>
                      </a:lnTo>
                      <a:lnTo>
                        <a:pt x="742" y="244"/>
                      </a:lnTo>
                      <a:lnTo>
                        <a:pt x="754" y="275"/>
                      </a:lnTo>
                      <a:lnTo>
                        <a:pt x="765" y="305"/>
                      </a:lnTo>
                      <a:lnTo>
                        <a:pt x="774" y="337"/>
                      </a:lnTo>
                      <a:lnTo>
                        <a:pt x="781" y="369"/>
                      </a:lnTo>
                      <a:lnTo>
                        <a:pt x="786" y="402"/>
                      </a:lnTo>
                      <a:lnTo>
                        <a:pt x="789" y="436"/>
                      </a:lnTo>
                      <a:lnTo>
                        <a:pt x="790" y="469"/>
                      </a:lnTo>
                      <a:lnTo>
                        <a:pt x="789" y="502"/>
                      </a:lnTo>
                      <a:lnTo>
                        <a:pt x="786" y="536"/>
                      </a:lnTo>
                      <a:lnTo>
                        <a:pt x="781" y="569"/>
                      </a:lnTo>
                      <a:lnTo>
                        <a:pt x="774" y="601"/>
                      </a:lnTo>
                      <a:lnTo>
                        <a:pt x="765" y="633"/>
                      </a:lnTo>
                      <a:lnTo>
                        <a:pt x="754" y="664"/>
                      </a:lnTo>
                      <a:lnTo>
                        <a:pt x="742" y="694"/>
                      </a:lnTo>
                      <a:lnTo>
                        <a:pt x="727" y="723"/>
                      </a:lnTo>
                      <a:lnTo>
                        <a:pt x="711" y="750"/>
                      </a:lnTo>
                      <a:lnTo>
                        <a:pt x="694" y="776"/>
                      </a:lnTo>
                      <a:lnTo>
                        <a:pt x="674" y="800"/>
                      </a:lnTo>
                      <a:lnTo>
                        <a:pt x="654" y="823"/>
                      </a:lnTo>
                      <a:lnTo>
                        <a:pt x="632" y="845"/>
                      </a:lnTo>
                      <a:lnTo>
                        <a:pt x="608" y="863"/>
                      </a:lnTo>
                      <a:lnTo>
                        <a:pt x="585" y="881"/>
                      </a:lnTo>
                      <a:lnTo>
                        <a:pt x="559" y="896"/>
                      </a:lnTo>
                      <a:lnTo>
                        <a:pt x="533" y="909"/>
                      </a:lnTo>
                      <a:lnTo>
                        <a:pt x="506" y="919"/>
                      </a:lnTo>
                      <a:lnTo>
                        <a:pt x="479" y="927"/>
                      </a:lnTo>
                      <a:lnTo>
                        <a:pt x="451" y="933"/>
                      </a:lnTo>
                      <a:lnTo>
                        <a:pt x="423" y="937"/>
                      </a:lnTo>
                      <a:lnTo>
                        <a:pt x="395" y="938"/>
                      </a:lnTo>
                      <a:lnTo>
                        <a:pt x="367" y="937"/>
                      </a:lnTo>
                      <a:lnTo>
                        <a:pt x="339" y="933"/>
                      </a:lnTo>
                      <a:lnTo>
                        <a:pt x="311" y="927"/>
                      </a:lnTo>
                      <a:lnTo>
                        <a:pt x="284" y="919"/>
                      </a:lnTo>
                      <a:lnTo>
                        <a:pt x="257" y="909"/>
                      </a:lnTo>
                      <a:lnTo>
                        <a:pt x="231" y="896"/>
                      </a:lnTo>
                      <a:lnTo>
                        <a:pt x="206" y="881"/>
                      </a:lnTo>
                      <a:lnTo>
                        <a:pt x="181" y="863"/>
                      </a:lnTo>
                      <a:lnTo>
                        <a:pt x="158" y="845"/>
                      </a:lnTo>
                      <a:lnTo>
                        <a:pt x="136" y="823"/>
                      </a:lnTo>
                      <a:lnTo>
                        <a:pt x="116" y="800"/>
                      </a:lnTo>
                      <a:lnTo>
                        <a:pt x="96" y="776"/>
                      </a:lnTo>
                      <a:lnTo>
                        <a:pt x="79" y="750"/>
                      </a:lnTo>
                      <a:lnTo>
                        <a:pt x="63" y="723"/>
                      </a:lnTo>
                      <a:lnTo>
                        <a:pt x="48" y="694"/>
                      </a:lnTo>
                      <a:lnTo>
                        <a:pt x="36" y="664"/>
                      </a:lnTo>
                      <a:lnTo>
                        <a:pt x="25" y="633"/>
                      </a:lnTo>
                      <a:lnTo>
                        <a:pt x="16" y="601"/>
                      </a:lnTo>
                      <a:lnTo>
                        <a:pt x="9" y="569"/>
                      </a:lnTo>
                      <a:lnTo>
                        <a:pt x="4" y="536"/>
                      </a:lnTo>
                      <a:lnTo>
                        <a:pt x="1" y="502"/>
                      </a:lnTo>
                      <a:lnTo>
                        <a:pt x="0" y="469"/>
                      </a:lnTo>
                      <a:close/>
                    </a:path>
                  </a:pathLst>
                </a:custGeom>
                <a:solidFill>
                  <a:srgbClr val="FFFFFF"/>
                </a:solidFill>
                <a:ln w="3175">
                  <a:solidFill>
                    <a:srgbClr val="000000"/>
                  </a:solidFill>
                  <a:prstDash val="solid"/>
                  <a:round/>
                  <a:headEnd/>
                  <a:tailEnd/>
                </a:ln>
              </p:spPr>
              <p:txBody>
                <a:bodyPr/>
                <a:lstStyle/>
                <a:p>
                  <a:endParaRPr lang="en-US"/>
                </a:p>
              </p:txBody>
            </p:sp>
            <p:sp>
              <p:nvSpPr>
                <p:cNvPr id="54292" name="Line 10"/>
                <p:cNvSpPr>
                  <a:spLocks noChangeShapeType="1"/>
                </p:cNvSpPr>
                <p:nvPr/>
              </p:nvSpPr>
              <p:spPr bwMode="auto">
                <a:xfrm>
                  <a:off x="676" y="987"/>
                  <a:ext cx="1" cy="1203"/>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293" name="Line 11"/>
                <p:cNvSpPr>
                  <a:spLocks noChangeShapeType="1"/>
                </p:cNvSpPr>
                <p:nvPr/>
              </p:nvSpPr>
              <p:spPr bwMode="auto">
                <a:xfrm>
                  <a:off x="171" y="1588"/>
                  <a:ext cx="1020" cy="1"/>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496" name="Rectangle 16"/>
                <p:cNvSpPr>
                  <a:spLocks noChangeArrowheads="1"/>
                </p:cNvSpPr>
                <p:nvPr/>
              </p:nvSpPr>
              <p:spPr bwMode="auto">
                <a:xfrm rot="2700000">
                  <a:off x="210" y="1924"/>
                  <a:ext cx="366"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lang="en-US" altLang="en-US" sz="1400">
                      <a:solidFill>
                        <a:srgbClr val="000080"/>
                      </a:solidFill>
                      <a:effectLst>
                        <a:outerShdw blurRad="38100" dist="38100" dir="2700000" algn="tl">
                          <a:srgbClr val="C0C0C0"/>
                        </a:outerShdw>
                      </a:effectLst>
                      <a:latin typeface="Lucida Casual" pitchFamily="66" charset="0"/>
                    </a:rPr>
                    <a:t>CHECK</a:t>
                  </a:r>
                  <a:endParaRPr lang="en-US" altLang="en-US" sz="4400">
                    <a:effectLst>
                      <a:outerShdw blurRad="38100" dist="38100" dir="2700000" algn="tl">
                        <a:srgbClr val="C0C0C0"/>
                      </a:outerShdw>
                    </a:effectLst>
                  </a:endParaRPr>
                </a:p>
              </p:txBody>
            </p:sp>
            <p:sp>
              <p:nvSpPr>
                <p:cNvPr id="20497" name="Rectangle 17"/>
                <p:cNvSpPr>
                  <a:spLocks noChangeArrowheads="1"/>
                </p:cNvSpPr>
                <p:nvPr/>
              </p:nvSpPr>
              <p:spPr bwMode="auto">
                <a:xfrm rot="18900000">
                  <a:off x="144" y="1119"/>
                  <a:ext cx="472"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eaLnBrk="1" hangingPunct="1">
                    <a:defRPr/>
                  </a:pPr>
                  <a:r>
                    <a:rPr lang="en-US" altLang="en-US" sz="1600">
                      <a:solidFill>
                        <a:srgbClr val="000080"/>
                      </a:solidFill>
                      <a:effectLst>
                        <a:outerShdw blurRad="38100" dist="38100" dir="2700000" algn="tl">
                          <a:srgbClr val="C0C0C0"/>
                        </a:outerShdw>
                      </a:effectLst>
                      <a:latin typeface="Lucida Casual" pitchFamily="66" charset="0"/>
                    </a:rPr>
                    <a:t>ACT</a:t>
                  </a:r>
                  <a:endParaRPr lang="en-US" altLang="en-US" sz="1600">
                    <a:effectLst>
                      <a:outerShdw blurRad="38100" dist="38100" dir="2700000" algn="tl">
                        <a:srgbClr val="C0C0C0"/>
                      </a:outerShdw>
                    </a:effectLst>
                  </a:endParaRPr>
                </a:p>
              </p:txBody>
            </p:sp>
            <p:sp>
              <p:nvSpPr>
                <p:cNvPr id="54296" name="Freeform 18"/>
                <p:cNvSpPr>
                  <a:spLocks/>
                </p:cNvSpPr>
                <p:nvPr/>
              </p:nvSpPr>
              <p:spPr bwMode="auto">
                <a:xfrm>
                  <a:off x="176" y="1524"/>
                  <a:ext cx="107" cy="129"/>
                </a:xfrm>
                <a:custGeom>
                  <a:avLst/>
                  <a:gdLst>
                    <a:gd name="T0" fmla="*/ 59 w 106"/>
                    <a:gd name="T1" fmla="*/ 0 h 128"/>
                    <a:gd name="T2" fmla="*/ 112 w 106"/>
                    <a:gd name="T3" fmla="*/ 37 h 128"/>
                    <a:gd name="T4" fmla="*/ 86 w 106"/>
                    <a:gd name="T5" fmla="*/ 37 h 128"/>
                    <a:gd name="T6" fmla="*/ 86 w 106"/>
                    <a:gd name="T7" fmla="*/ 134 h 128"/>
                    <a:gd name="T8" fmla="*/ 27 w 106"/>
                    <a:gd name="T9" fmla="*/ 134 h 128"/>
                    <a:gd name="T10" fmla="*/ 27 w 106"/>
                    <a:gd name="T11" fmla="*/ 37 h 128"/>
                    <a:gd name="T12" fmla="*/ 0 w 106"/>
                    <a:gd name="T13" fmla="*/ 37 h 128"/>
                    <a:gd name="T14" fmla="*/ 59 w 106"/>
                    <a:gd name="T15" fmla="*/ 0 h 12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6" h="128">
                      <a:moveTo>
                        <a:pt x="53" y="0"/>
                      </a:moveTo>
                      <a:lnTo>
                        <a:pt x="106" y="37"/>
                      </a:lnTo>
                      <a:lnTo>
                        <a:pt x="80" y="37"/>
                      </a:lnTo>
                      <a:lnTo>
                        <a:pt x="80" y="128"/>
                      </a:lnTo>
                      <a:lnTo>
                        <a:pt x="27" y="128"/>
                      </a:lnTo>
                      <a:lnTo>
                        <a:pt x="27" y="37"/>
                      </a:lnTo>
                      <a:lnTo>
                        <a:pt x="0" y="37"/>
                      </a:lnTo>
                      <a:lnTo>
                        <a:pt x="53" y="0"/>
                      </a:lnTo>
                      <a:close/>
                    </a:path>
                  </a:pathLst>
                </a:custGeom>
                <a:solidFill>
                  <a:srgbClr val="800080"/>
                </a:solidFill>
                <a:ln w="1588">
                  <a:solidFill>
                    <a:srgbClr val="000000"/>
                  </a:solidFill>
                  <a:prstDash val="solid"/>
                  <a:round/>
                  <a:headEnd/>
                  <a:tailEnd/>
                </a:ln>
              </p:spPr>
              <p:txBody>
                <a:bodyPr/>
                <a:lstStyle/>
                <a:p>
                  <a:endParaRPr lang="en-US"/>
                </a:p>
              </p:txBody>
            </p:sp>
            <p:sp>
              <p:nvSpPr>
                <p:cNvPr id="54297" name="Freeform 19"/>
                <p:cNvSpPr>
                  <a:spLocks/>
                </p:cNvSpPr>
                <p:nvPr/>
              </p:nvSpPr>
              <p:spPr bwMode="auto">
                <a:xfrm>
                  <a:off x="626" y="987"/>
                  <a:ext cx="109" cy="128"/>
                </a:xfrm>
                <a:custGeom>
                  <a:avLst/>
                  <a:gdLst>
                    <a:gd name="T0" fmla="*/ 119 w 107"/>
                    <a:gd name="T1" fmla="*/ 63 h 127"/>
                    <a:gd name="T2" fmla="*/ 83 w 107"/>
                    <a:gd name="T3" fmla="*/ 133 h 127"/>
                    <a:gd name="T4" fmla="*/ 83 w 107"/>
                    <a:gd name="T5" fmla="*/ 102 h 127"/>
                    <a:gd name="T6" fmla="*/ 0 w 107"/>
                    <a:gd name="T7" fmla="*/ 102 h 127"/>
                    <a:gd name="T8" fmla="*/ 0 w 107"/>
                    <a:gd name="T9" fmla="*/ 31 h 127"/>
                    <a:gd name="T10" fmla="*/ 83 w 107"/>
                    <a:gd name="T11" fmla="*/ 31 h 127"/>
                    <a:gd name="T12" fmla="*/ 83 w 107"/>
                    <a:gd name="T13" fmla="*/ 0 h 127"/>
                    <a:gd name="T14" fmla="*/ 119 w 107"/>
                    <a:gd name="T15" fmla="*/ 63 h 12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7" h="127">
                      <a:moveTo>
                        <a:pt x="107" y="63"/>
                      </a:moveTo>
                      <a:lnTo>
                        <a:pt x="76" y="127"/>
                      </a:lnTo>
                      <a:lnTo>
                        <a:pt x="76" y="96"/>
                      </a:lnTo>
                      <a:lnTo>
                        <a:pt x="0" y="96"/>
                      </a:lnTo>
                      <a:lnTo>
                        <a:pt x="0" y="31"/>
                      </a:lnTo>
                      <a:lnTo>
                        <a:pt x="76" y="31"/>
                      </a:lnTo>
                      <a:lnTo>
                        <a:pt x="76" y="0"/>
                      </a:lnTo>
                      <a:lnTo>
                        <a:pt x="107" y="63"/>
                      </a:lnTo>
                      <a:close/>
                    </a:path>
                  </a:pathLst>
                </a:custGeom>
                <a:solidFill>
                  <a:srgbClr val="FF0000"/>
                </a:solidFill>
                <a:ln w="1588">
                  <a:solidFill>
                    <a:srgbClr val="000000"/>
                  </a:solidFill>
                  <a:prstDash val="solid"/>
                  <a:round/>
                  <a:headEnd/>
                  <a:tailEnd/>
                </a:ln>
              </p:spPr>
              <p:txBody>
                <a:bodyPr/>
                <a:lstStyle/>
                <a:p>
                  <a:endParaRPr lang="en-US"/>
                </a:p>
              </p:txBody>
            </p:sp>
            <p:sp>
              <p:nvSpPr>
                <p:cNvPr id="54298" name="Freeform 20"/>
                <p:cNvSpPr>
                  <a:spLocks/>
                </p:cNvSpPr>
                <p:nvPr/>
              </p:nvSpPr>
              <p:spPr bwMode="auto">
                <a:xfrm>
                  <a:off x="1078" y="1524"/>
                  <a:ext cx="108" cy="129"/>
                </a:xfrm>
                <a:custGeom>
                  <a:avLst/>
                  <a:gdLst>
                    <a:gd name="T0" fmla="*/ 59 w 106"/>
                    <a:gd name="T1" fmla="*/ 134 h 128"/>
                    <a:gd name="T2" fmla="*/ 0 w 106"/>
                    <a:gd name="T3" fmla="*/ 97 h 128"/>
                    <a:gd name="T4" fmla="*/ 26 w 106"/>
                    <a:gd name="T5" fmla="*/ 97 h 128"/>
                    <a:gd name="T6" fmla="*/ 26 w 106"/>
                    <a:gd name="T7" fmla="*/ 0 h 128"/>
                    <a:gd name="T8" fmla="*/ 90 w 106"/>
                    <a:gd name="T9" fmla="*/ 0 h 128"/>
                    <a:gd name="T10" fmla="*/ 90 w 106"/>
                    <a:gd name="T11" fmla="*/ 97 h 128"/>
                    <a:gd name="T12" fmla="*/ 118 w 106"/>
                    <a:gd name="T13" fmla="*/ 97 h 128"/>
                    <a:gd name="T14" fmla="*/ 59 w 106"/>
                    <a:gd name="T15" fmla="*/ 134 h 12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6" h="128">
                      <a:moveTo>
                        <a:pt x="53" y="128"/>
                      </a:moveTo>
                      <a:lnTo>
                        <a:pt x="0" y="91"/>
                      </a:lnTo>
                      <a:lnTo>
                        <a:pt x="26" y="91"/>
                      </a:lnTo>
                      <a:lnTo>
                        <a:pt x="26" y="0"/>
                      </a:lnTo>
                      <a:lnTo>
                        <a:pt x="79" y="0"/>
                      </a:lnTo>
                      <a:lnTo>
                        <a:pt x="79" y="91"/>
                      </a:lnTo>
                      <a:lnTo>
                        <a:pt x="106" y="91"/>
                      </a:lnTo>
                      <a:lnTo>
                        <a:pt x="53" y="128"/>
                      </a:lnTo>
                      <a:close/>
                    </a:path>
                  </a:pathLst>
                </a:custGeom>
                <a:solidFill>
                  <a:srgbClr val="00FF00"/>
                </a:solidFill>
                <a:ln w="1588">
                  <a:solidFill>
                    <a:srgbClr val="000000"/>
                  </a:solidFill>
                  <a:prstDash val="solid"/>
                  <a:round/>
                  <a:headEnd/>
                  <a:tailEnd/>
                </a:ln>
              </p:spPr>
              <p:txBody>
                <a:bodyPr/>
                <a:lstStyle/>
                <a:p>
                  <a:endParaRPr lang="en-US"/>
                </a:p>
              </p:txBody>
            </p:sp>
            <p:sp>
              <p:nvSpPr>
                <p:cNvPr id="54299" name="Freeform 21"/>
                <p:cNvSpPr>
                  <a:spLocks/>
                </p:cNvSpPr>
                <p:nvPr/>
              </p:nvSpPr>
              <p:spPr bwMode="auto">
                <a:xfrm>
                  <a:off x="620" y="2056"/>
                  <a:ext cx="108" cy="130"/>
                </a:xfrm>
                <a:custGeom>
                  <a:avLst/>
                  <a:gdLst>
                    <a:gd name="T0" fmla="*/ 0 w 106"/>
                    <a:gd name="T1" fmla="*/ 71 h 129"/>
                    <a:gd name="T2" fmla="*/ 36 w 106"/>
                    <a:gd name="T3" fmla="*/ 0 h 129"/>
                    <a:gd name="T4" fmla="*/ 36 w 106"/>
                    <a:gd name="T5" fmla="*/ 33 h 129"/>
                    <a:gd name="T6" fmla="*/ 118 w 106"/>
                    <a:gd name="T7" fmla="*/ 33 h 129"/>
                    <a:gd name="T8" fmla="*/ 118 w 106"/>
                    <a:gd name="T9" fmla="*/ 102 h 129"/>
                    <a:gd name="T10" fmla="*/ 36 w 106"/>
                    <a:gd name="T11" fmla="*/ 102 h 129"/>
                    <a:gd name="T12" fmla="*/ 36 w 106"/>
                    <a:gd name="T13" fmla="*/ 135 h 129"/>
                    <a:gd name="T14" fmla="*/ 0 w 106"/>
                    <a:gd name="T15" fmla="*/ 71 h 12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6" h="129">
                      <a:moveTo>
                        <a:pt x="0" y="65"/>
                      </a:moveTo>
                      <a:lnTo>
                        <a:pt x="30" y="0"/>
                      </a:lnTo>
                      <a:lnTo>
                        <a:pt x="30" y="33"/>
                      </a:lnTo>
                      <a:lnTo>
                        <a:pt x="106" y="33"/>
                      </a:lnTo>
                      <a:lnTo>
                        <a:pt x="106" y="96"/>
                      </a:lnTo>
                      <a:lnTo>
                        <a:pt x="30" y="96"/>
                      </a:lnTo>
                      <a:lnTo>
                        <a:pt x="30" y="129"/>
                      </a:lnTo>
                      <a:lnTo>
                        <a:pt x="0" y="65"/>
                      </a:lnTo>
                      <a:close/>
                    </a:path>
                  </a:pathLst>
                </a:custGeom>
                <a:solidFill>
                  <a:srgbClr val="FF8040"/>
                </a:solidFill>
                <a:ln w="1588">
                  <a:solidFill>
                    <a:srgbClr val="000000"/>
                  </a:solidFill>
                  <a:prstDash val="solid"/>
                  <a:round/>
                  <a:headEnd/>
                  <a:tailEnd/>
                </a:ln>
              </p:spPr>
              <p:txBody>
                <a:bodyPr/>
                <a:lstStyle/>
                <a:p>
                  <a:endParaRPr lang="en-US"/>
                </a:p>
              </p:txBody>
            </p:sp>
            <p:sp>
              <p:nvSpPr>
                <p:cNvPr id="54300" name="Rectangle 22"/>
                <p:cNvSpPr>
                  <a:spLocks noChangeArrowheads="1"/>
                </p:cNvSpPr>
                <p:nvPr/>
              </p:nvSpPr>
              <p:spPr bwMode="auto">
                <a:xfrm>
                  <a:off x="682" y="1707"/>
                  <a:ext cx="19" cy="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en-US" sz="300" b="0">
                      <a:solidFill>
                        <a:srgbClr val="FF8040"/>
                      </a:solidFill>
                      <a:latin typeface="Wingdings" panose="05000000000000000000" pitchFamily="2" charset="2"/>
                      <a:cs typeface="Arial" panose="020B0604020202020204" pitchFamily="34" charset="0"/>
                    </a:rPr>
                    <a:t>Ø</a:t>
                  </a:r>
                  <a:endParaRPr lang="en-US" altLang="en-US">
                    <a:latin typeface="Times New Roman" panose="02020603050405020304" pitchFamily="18" charset="0"/>
                    <a:cs typeface="Arial" panose="020B0604020202020204" pitchFamily="34" charset="0"/>
                  </a:endParaRPr>
                </a:p>
              </p:txBody>
            </p:sp>
            <p:sp>
              <p:nvSpPr>
                <p:cNvPr id="54301" name="Rectangle 23"/>
                <p:cNvSpPr>
                  <a:spLocks noChangeArrowheads="1"/>
                </p:cNvSpPr>
                <p:nvPr/>
              </p:nvSpPr>
              <p:spPr bwMode="auto">
                <a:xfrm>
                  <a:off x="682" y="1831"/>
                  <a:ext cx="19" cy="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en-US" sz="300" b="0">
                      <a:solidFill>
                        <a:srgbClr val="FF8040"/>
                      </a:solidFill>
                      <a:latin typeface="Wingdings" panose="05000000000000000000" pitchFamily="2" charset="2"/>
                      <a:cs typeface="Arial" panose="020B0604020202020204" pitchFamily="34" charset="0"/>
                    </a:rPr>
                    <a:t>Ø</a:t>
                  </a:r>
                  <a:endParaRPr lang="en-US" altLang="en-US">
                    <a:latin typeface="Times New Roman" panose="02020603050405020304" pitchFamily="18" charset="0"/>
                    <a:cs typeface="Arial" panose="020B0604020202020204" pitchFamily="34" charset="0"/>
                  </a:endParaRPr>
                </a:p>
              </p:txBody>
            </p:sp>
          </p:grpSp>
          <p:grpSp>
            <p:nvGrpSpPr>
              <p:cNvPr id="54284" name="Group 52"/>
              <p:cNvGrpSpPr>
                <a:grpSpLocks/>
              </p:cNvGrpSpPr>
              <p:nvPr/>
            </p:nvGrpSpPr>
            <p:grpSpPr bwMode="auto">
              <a:xfrm>
                <a:off x="816" y="1680"/>
                <a:ext cx="448" cy="431"/>
                <a:chOff x="912" y="2544"/>
                <a:chExt cx="448" cy="431"/>
              </a:xfrm>
            </p:grpSpPr>
            <p:sp>
              <p:nvSpPr>
                <p:cNvPr id="54285" name="Freeform 12"/>
                <p:cNvSpPr>
                  <a:spLocks/>
                </p:cNvSpPr>
                <p:nvPr/>
              </p:nvSpPr>
              <p:spPr bwMode="auto">
                <a:xfrm rot="-2565703">
                  <a:off x="912" y="2544"/>
                  <a:ext cx="428" cy="384"/>
                </a:xfrm>
                <a:custGeom>
                  <a:avLst/>
                  <a:gdLst>
                    <a:gd name="T0" fmla="*/ 122 w 322"/>
                    <a:gd name="T1" fmla="*/ 149 h 387"/>
                    <a:gd name="T2" fmla="*/ 1070 w 322"/>
                    <a:gd name="T3" fmla="*/ 344 h 387"/>
                    <a:gd name="T4" fmla="*/ 1121 w 322"/>
                    <a:gd name="T5" fmla="*/ 352 h 387"/>
                    <a:gd name="T6" fmla="*/ 1175 w 322"/>
                    <a:gd name="T7" fmla="*/ 360 h 387"/>
                    <a:gd name="T8" fmla="*/ 1226 w 322"/>
                    <a:gd name="T9" fmla="*/ 365 h 387"/>
                    <a:gd name="T10" fmla="*/ 1289 w 322"/>
                    <a:gd name="T11" fmla="*/ 369 h 387"/>
                    <a:gd name="T12" fmla="*/ 1357 w 322"/>
                    <a:gd name="T13" fmla="*/ 369 h 387"/>
                    <a:gd name="T14" fmla="*/ 1421 w 322"/>
                    <a:gd name="T15" fmla="*/ 369 h 387"/>
                    <a:gd name="T16" fmla="*/ 1486 w 322"/>
                    <a:gd name="T17" fmla="*/ 365 h 387"/>
                    <a:gd name="T18" fmla="*/ 1539 w 322"/>
                    <a:gd name="T19" fmla="*/ 360 h 387"/>
                    <a:gd name="T20" fmla="*/ 1592 w 322"/>
                    <a:gd name="T21" fmla="*/ 352 h 387"/>
                    <a:gd name="T22" fmla="*/ 1642 w 322"/>
                    <a:gd name="T23" fmla="*/ 344 h 387"/>
                    <a:gd name="T24" fmla="*/ 1660 w 322"/>
                    <a:gd name="T25" fmla="*/ 340 h 387"/>
                    <a:gd name="T26" fmla="*/ 1697 w 322"/>
                    <a:gd name="T27" fmla="*/ 329 h 387"/>
                    <a:gd name="T28" fmla="*/ 1728 w 322"/>
                    <a:gd name="T29" fmla="*/ 319 h 387"/>
                    <a:gd name="T30" fmla="*/ 1761 w 322"/>
                    <a:gd name="T31" fmla="*/ 310 h 387"/>
                    <a:gd name="T32" fmla="*/ 1774 w 322"/>
                    <a:gd name="T33" fmla="*/ 297 h 387"/>
                    <a:gd name="T34" fmla="*/ 1776 w 322"/>
                    <a:gd name="T35" fmla="*/ 283 h 387"/>
                    <a:gd name="T36" fmla="*/ 1774 w 322"/>
                    <a:gd name="T37" fmla="*/ 269 h 387"/>
                    <a:gd name="T38" fmla="*/ 1761 w 322"/>
                    <a:gd name="T39" fmla="*/ 256 h 387"/>
                    <a:gd name="T40" fmla="*/ 1728 w 322"/>
                    <a:gd name="T41" fmla="*/ 243 h 387"/>
                    <a:gd name="T42" fmla="*/ 1697 w 322"/>
                    <a:gd name="T43" fmla="*/ 231 h 387"/>
                    <a:gd name="T44" fmla="*/ 1660 w 322"/>
                    <a:gd name="T45" fmla="*/ 221 h 387"/>
                    <a:gd name="T46" fmla="*/ 708 w 322"/>
                    <a:gd name="T47" fmla="*/ 26 h 387"/>
                    <a:gd name="T48" fmla="*/ 665 w 322"/>
                    <a:gd name="T49" fmla="*/ 17 h 387"/>
                    <a:gd name="T50" fmla="*/ 606 w 322"/>
                    <a:gd name="T51" fmla="*/ 10 h 387"/>
                    <a:gd name="T52" fmla="*/ 552 w 322"/>
                    <a:gd name="T53" fmla="*/ 5 h 387"/>
                    <a:gd name="T54" fmla="*/ 486 w 322"/>
                    <a:gd name="T55" fmla="*/ 1 h 387"/>
                    <a:gd name="T56" fmla="*/ 425 w 322"/>
                    <a:gd name="T57" fmla="*/ 0 h 387"/>
                    <a:gd name="T58" fmla="*/ 366 w 322"/>
                    <a:gd name="T59" fmla="*/ 1 h 387"/>
                    <a:gd name="T60" fmla="*/ 300 w 322"/>
                    <a:gd name="T61" fmla="*/ 5 h 387"/>
                    <a:gd name="T62" fmla="*/ 237 w 322"/>
                    <a:gd name="T63" fmla="*/ 10 h 387"/>
                    <a:gd name="T64" fmla="*/ 187 w 322"/>
                    <a:gd name="T65" fmla="*/ 17 h 387"/>
                    <a:gd name="T66" fmla="*/ 136 w 322"/>
                    <a:gd name="T67" fmla="*/ 26 h 387"/>
                    <a:gd name="T68" fmla="*/ 122 w 322"/>
                    <a:gd name="T69" fmla="*/ 30 h 387"/>
                    <a:gd name="T70" fmla="*/ 77 w 322"/>
                    <a:gd name="T71" fmla="*/ 41 h 387"/>
                    <a:gd name="T72" fmla="*/ 48 w 322"/>
                    <a:gd name="T73" fmla="*/ 52 h 387"/>
                    <a:gd name="T74" fmla="*/ 21 w 322"/>
                    <a:gd name="T75" fmla="*/ 64 h 387"/>
                    <a:gd name="T76" fmla="*/ 1 w 322"/>
                    <a:gd name="T77" fmla="*/ 73 h 387"/>
                    <a:gd name="T78" fmla="*/ 0 w 322"/>
                    <a:gd name="T79" fmla="*/ 86 h 387"/>
                    <a:gd name="T80" fmla="*/ 1 w 322"/>
                    <a:gd name="T81" fmla="*/ 101 h 387"/>
                    <a:gd name="T82" fmla="*/ 21 w 322"/>
                    <a:gd name="T83" fmla="*/ 114 h 387"/>
                    <a:gd name="T84" fmla="*/ 48 w 322"/>
                    <a:gd name="T85" fmla="*/ 127 h 387"/>
                    <a:gd name="T86" fmla="*/ 77 w 322"/>
                    <a:gd name="T87" fmla="*/ 139 h 387"/>
                    <a:gd name="T88" fmla="*/ 122 w 322"/>
                    <a:gd name="T89" fmla="*/ 149 h 38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22" h="387">
                      <a:moveTo>
                        <a:pt x="22" y="155"/>
                      </a:moveTo>
                      <a:lnTo>
                        <a:pt x="194" y="362"/>
                      </a:lnTo>
                      <a:lnTo>
                        <a:pt x="203" y="370"/>
                      </a:lnTo>
                      <a:lnTo>
                        <a:pt x="213" y="378"/>
                      </a:lnTo>
                      <a:lnTo>
                        <a:pt x="223" y="383"/>
                      </a:lnTo>
                      <a:lnTo>
                        <a:pt x="234" y="387"/>
                      </a:lnTo>
                      <a:lnTo>
                        <a:pt x="246" y="387"/>
                      </a:lnTo>
                      <a:lnTo>
                        <a:pt x="257" y="387"/>
                      </a:lnTo>
                      <a:lnTo>
                        <a:pt x="269" y="383"/>
                      </a:lnTo>
                      <a:lnTo>
                        <a:pt x="279" y="378"/>
                      </a:lnTo>
                      <a:lnTo>
                        <a:pt x="289" y="370"/>
                      </a:lnTo>
                      <a:lnTo>
                        <a:pt x="298" y="362"/>
                      </a:lnTo>
                      <a:lnTo>
                        <a:pt x="301" y="358"/>
                      </a:lnTo>
                      <a:lnTo>
                        <a:pt x="308" y="347"/>
                      </a:lnTo>
                      <a:lnTo>
                        <a:pt x="314" y="336"/>
                      </a:lnTo>
                      <a:lnTo>
                        <a:pt x="319" y="322"/>
                      </a:lnTo>
                      <a:lnTo>
                        <a:pt x="321" y="309"/>
                      </a:lnTo>
                      <a:lnTo>
                        <a:pt x="322" y="295"/>
                      </a:lnTo>
                      <a:lnTo>
                        <a:pt x="321" y="281"/>
                      </a:lnTo>
                      <a:lnTo>
                        <a:pt x="319" y="268"/>
                      </a:lnTo>
                      <a:lnTo>
                        <a:pt x="314" y="255"/>
                      </a:lnTo>
                      <a:lnTo>
                        <a:pt x="308" y="243"/>
                      </a:lnTo>
                      <a:lnTo>
                        <a:pt x="301" y="233"/>
                      </a:lnTo>
                      <a:lnTo>
                        <a:pt x="129" y="26"/>
                      </a:lnTo>
                      <a:lnTo>
                        <a:pt x="120" y="17"/>
                      </a:lnTo>
                      <a:lnTo>
                        <a:pt x="110" y="10"/>
                      </a:lnTo>
                      <a:lnTo>
                        <a:pt x="100" y="5"/>
                      </a:lnTo>
                      <a:lnTo>
                        <a:pt x="88" y="1"/>
                      </a:lnTo>
                      <a:lnTo>
                        <a:pt x="77" y="0"/>
                      </a:lnTo>
                      <a:lnTo>
                        <a:pt x="66" y="1"/>
                      </a:lnTo>
                      <a:lnTo>
                        <a:pt x="54" y="5"/>
                      </a:lnTo>
                      <a:lnTo>
                        <a:pt x="43" y="10"/>
                      </a:lnTo>
                      <a:lnTo>
                        <a:pt x="34" y="17"/>
                      </a:lnTo>
                      <a:lnTo>
                        <a:pt x="25" y="26"/>
                      </a:lnTo>
                      <a:lnTo>
                        <a:pt x="22" y="30"/>
                      </a:lnTo>
                      <a:lnTo>
                        <a:pt x="14" y="41"/>
                      </a:lnTo>
                      <a:lnTo>
                        <a:pt x="8" y="52"/>
                      </a:lnTo>
                      <a:lnTo>
                        <a:pt x="4" y="66"/>
                      </a:lnTo>
                      <a:lnTo>
                        <a:pt x="1" y="79"/>
                      </a:lnTo>
                      <a:lnTo>
                        <a:pt x="0" y="92"/>
                      </a:lnTo>
                      <a:lnTo>
                        <a:pt x="1" y="107"/>
                      </a:lnTo>
                      <a:lnTo>
                        <a:pt x="4" y="120"/>
                      </a:lnTo>
                      <a:lnTo>
                        <a:pt x="8" y="133"/>
                      </a:lnTo>
                      <a:lnTo>
                        <a:pt x="14" y="145"/>
                      </a:lnTo>
                      <a:lnTo>
                        <a:pt x="22" y="155"/>
                      </a:lnTo>
                      <a:close/>
                    </a:path>
                  </a:pathLst>
                </a:custGeom>
                <a:blipFill dpi="0" rotWithShape="0">
                  <a:blip r:embed="rId3"/>
                  <a:srcRect/>
                  <a:tile tx="0" ty="0" sx="100000" sy="100000" flip="none" algn="tl"/>
                </a:bli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54286" name="Group 51"/>
                <p:cNvGrpSpPr>
                  <a:grpSpLocks/>
                </p:cNvGrpSpPr>
                <p:nvPr/>
              </p:nvGrpSpPr>
              <p:grpSpPr bwMode="auto">
                <a:xfrm>
                  <a:off x="912" y="2544"/>
                  <a:ext cx="448" cy="431"/>
                  <a:chOff x="816" y="2256"/>
                  <a:chExt cx="448" cy="431"/>
                </a:xfrm>
              </p:grpSpPr>
              <p:sp>
                <p:nvSpPr>
                  <p:cNvPr id="54287" name="Freeform 13"/>
                  <p:cNvSpPr>
                    <a:spLocks/>
                  </p:cNvSpPr>
                  <p:nvPr/>
                </p:nvSpPr>
                <p:spPr bwMode="auto">
                  <a:xfrm rot="-2834339">
                    <a:off x="824" y="2248"/>
                    <a:ext cx="431" cy="448"/>
                  </a:xfrm>
                  <a:custGeom>
                    <a:avLst/>
                    <a:gdLst>
                      <a:gd name="T0" fmla="*/ 120 w 322"/>
                      <a:gd name="T1" fmla="*/ 373 h 387"/>
                      <a:gd name="T2" fmla="*/ 1118 w 322"/>
                      <a:gd name="T3" fmla="*/ 869 h 387"/>
                      <a:gd name="T4" fmla="*/ 1169 w 322"/>
                      <a:gd name="T5" fmla="*/ 893 h 387"/>
                      <a:gd name="T6" fmla="*/ 1223 w 322"/>
                      <a:gd name="T7" fmla="*/ 911 h 387"/>
                      <a:gd name="T8" fmla="*/ 1281 w 322"/>
                      <a:gd name="T9" fmla="*/ 925 h 387"/>
                      <a:gd name="T10" fmla="*/ 1345 w 322"/>
                      <a:gd name="T11" fmla="*/ 933 h 387"/>
                      <a:gd name="T12" fmla="*/ 1412 w 322"/>
                      <a:gd name="T13" fmla="*/ 933 h 387"/>
                      <a:gd name="T14" fmla="*/ 1478 w 322"/>
                      <a:gd name="T15" fmla="*/ 933 h 387"/>
                      <a:gd name="T16" fmla="*/ 1545 w 322"/>
                      <a:gd name="T17" fmla="*/ 925 h 387"/>
                      <a:gd name="T18" fmla="*/ 1602 w 322"/>
                      <a:gd name="T19" fmla="*/ 911 h 387"/>
                      <a:gd name="T20" fmla="*/ 1662 w 322"/>
                      <a:gd name="T21" fmla="*/ 893 h 387"/>
                      <a:gd name="T22" fmla="*/ 1709 w 322"/>
                      <a:gd name="T23" fmla="*/ 869 h 387"/>
                      <a:gd name="T24" fmla="*/ 1729 w 322"/>
                      <a:gd name="T25" fmla="*/ 860 h 387"/>
                      <a:gd name="T26" fmla="*/ 1770 w 322"/>
                      <a:gd name="T27" fmla="*/ 839 h 387"/>
                      <a:gd name="T28" fmla="*/ 1804 w 322"/>
                      <a:gd name="T29" fmla="*/ 808 h 387"/>
                      <a:gd name="T30" fmla="*/ 1836 w 322"/>
                      <a:gd name="T31" fmla="*/ 777 h 387"/>
                      <a:gd name="T32" fmla="*/ 1848 w 322"/>
                      <a:gd name="T33" fmla="*/ 748 h 387"/>
                      <a:gd name="T34" fmla="*/ 1851 w 322"/>
                      <a:gd name="T35" fmla="*/ 708 h 387"/>
                      <a:gd name="T36" fmla="*/ 1848 w 322"/>
                      <a:gd name="T37" fmla="*/ 677 h 387"/>
                      <a:gd name="T38" fmla="*/ 1836 w 322"/>
                      <a:gd name="T39" fmla="*/ 647 h 387"/>
                      <a:gd name="T40" fmla="*/ 1804 w 322"/>
                      <a:gd name="T41" fmla="*/ 617 h 387"/>
                      <a:gd name="T42" fmla="*/ 1770 w 322"/>
                      <a:gd name="T43" fmla="*/ 585 h 387"/>
                      <a:gd name="T44" fmla="*/ 1729 w 322"/>
                      <a:gd name="T45" fmla="*/ 561 h 387"/>
                      <a:gd name="T46" fmla="*/ 746 w 322"/>
                      <a:gd name="T47" fmla="*/ 66 h 387"/>
                      <a:gd name="T48" fmla="*/ 693 w 322"/>
                      <a:gd name="T49" fmla="*/ 42 h 387"/>
                      <a:gd name="T50" fmla="*/ 632 w 322"/>
                      <a:gd name="T51" fmla="*/ 25 h 387"/>
                      <a:gd name="T52" fmla="*/ 576 w 322"/>
                      <a:gd name="T53" fmla="*/ 12 h 387"/>
                      <a:gd name="T54" fmla="*/ 505 w 322"/>
                      <a:gd name="T55" fmla="*/ 2 h 387"/>
                      <a:gd name="T56" fmla="*/ 444 w 322"/>
                      <a:gd name="T57" fmla="*/ 0 h 387"/>
                      <a:gd name="T58" fmla="*/ 371 w 322"/>
                      <a:gd name="T59" fmla="*/ 2 h 387"/>
                      <a:gd name="T60" fmla="*/ 307 w 322"/>
                      <a:gd name="T61" fmla="*/ 12 h 387"/>
                      <a:gd name="T62" fmla="*/ 249 w 322"/>
                      <a:gd name="T63" fmla="*/ 25 h 387"/>
                      <a:gd name="T64" fmla="*/ 190 w 322"/>
                      <a:gd name="T65" fmla="*/ 42 h 387"/>
                      <a:gd name="T66" fmla="*/ 142 w 322"/>
                      <a:gd name="T67" fmla="*/ 66 h 387"/>
                      <a:gd name="T68" fmla="*/ 120 w 322"/>
                      <a:gd name="T69" fmla="*/ 73 h 387"/>
                      <a:gd name="T70" fmla="*/ 79 w 322"/>
                      <a:gd name="T71" fmla="*/ 98 h 387"/>
                      <a:gd name="T72" fmla="*/ 48 w 322"/>
                      <a:gd name="T73" fmla="*/ 127 h 387"/>
                      <a:gd name="T74" fmla="*/ 21 w 322"/>
                      <a:gd name="T75" fmla="*/ 159 h 387"/>
                      <a:gd name="T76" fmla="*/ 1 w 322"/>
                      <a:gd name="T77" fmla="*/ 189 h 387"/>
                      <a:gd name="T78" fmla="*/ 0 w 322"/>
                      <a:gd name="T79" fmla="*/ 225 h 387"/>
                      <a:gd name="T80" fmla="*/ 1 w 322"/>
                      <a:gd name="T81" fmla="*/ 258 h 387"/>
                      <a:gd name="T82" fmla="*/ 21 w 322"/>
                      <a:gd name="T83" fmla="*/ 288 h 387"/>
                      <a:gd name="T84" fmla="*/ 48 w 322"/>
                      <a:gd name="T85" fmla="*/ 320 h 387"/>
                      <a:gd name="T86" fmla="*/ 79 w 322"/>
                      <a:gd name="T87" fmla="*/ 348 h 387"/>
                      <a:gd name="T88" fmla="*/ 120 w 322"/>
                      <a:gd name="T89" fmla="*/ 373 h 38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22" h="387">
                        <a:moveTo>
                          <a:pt x="21" y="155"/>
                        </a:moveTo>
                        <a:lnTo>
                          <a:pt x="194" y="362"/>
                        </a:lnTo>
                        <a:lnTo>
                          <a:pt x="203" y="371"/>
                        </a:lnTo>
                        <a:lnTo>
                          <a:pt x="213" y="378"/>
                        </a:lnTo>
                        <a:lnTo>
                          <a:pt x="223" y="384"/>
                        </a:lnTo>
                        <a:lnTo>
                          <a:pt x="234" y="387"/>
                        </a:lnTo>
                        <a:lnTo>
                          <a:pt x="246" y="387"/>
                        </a:lnTo>
                        <a:lnTo>
                          <a:pt x="257" y="387"/>
                        </a:lnTo>
                        <a:lnTo>
                          <a:pt x="268" y="384"/>
                        </a:lnTo>
                        <a:lnTo>
                          <a:pt x="279" y="378"/>
                        </a:lnTo>
                        <a:lnTo>
                          <a:pt x="289" y="371"/>
                        </a:lnTo>
                        <a:lnTo>
                          <a:pt x="297" y="362"/>
                        </a:lnTo>
                        <a:lnTo>
                          <a:pt x="301" y="358"/>
                        </a:lnTo>
                        <a:lnTo>
                          <a:pt x="308" y="348"/>
                        </a:lnTo>
                        <a:lnTo>
                          <a:pt x="314" y="336"/>
                        </a:lnTo>
                        <a:lnTo>
                          <a:pt x="319" y="323"/>
                        </a:lnTo>
                        <a:lnTo>
                          <a:pt x="321" y="310"/>
                        </a:lnTo>
                        <a:lnTo>
                          <a:pt x="322" y="295"/>
                        </a:lnTo>
                        <a:lnTo>
                          <a:pt x="321" y="282"/>
                        </a:lnTo>
                        <a:lnTo>
                          <a:pt x="319" y="269"/>
                        </a:lnTo>
                        <a:lnTo>
                          <a:pt x="314" y="256"/>
                        </a:lnTo>
                        <a:lnTo>
                          <a:pt x="308" y="244"/>
                        </a:lnTo>
                        <a:lnTo>
                          <a:pt x="301" y="233"/>
                        </a:lnTo>
                        <a:lnTo>
                          <a:pt x="129" y="27"/>
                        </a:lnTo>
                        <a:lnTo>
                          <a:pt x="120" y="17"/>
                        </a:lnTo>
                        <a:lnTo>
                          <a:pt x="110" y="10"/>
                        </a:lnTo>
                        <a:lnTo>
                          <a:pt x="100" y="5"/>
                        </a:lnTo>
                        <a:lnTo>
                          <a:pt x="88" y="2"/>
                        </a:lnTo>
                        <a:lnTo>
                          <a:pt x="77" y="0"/>
                        </a:lnTo>
                        <a:lnTo>
                          <a:pt x="65" y="2"/>
                        </a:lnTo>
                        <a:lnTo>
                          <a:pt x="54" y="5"/>
                        </a:lnTo>
                        <a:lnTo>
                          <a:pt x="43" y="10"/>
                        </a:lnTo>
                        <a:lnTo>
                          <a:pt x="33" y="17"/>
                        </a:lnTo>
                        <a:lnTo>
                          <a:pt x="25" y="27"/>
                        </a:lnTo>
                        <a:lnTo>
                          <a:pt x="21" y="30"/>
                        </a:lnTo>
                        <a:lnTo>
                          <a:pt x="14" y="41"/>
                        </a:lnTo>
                        <a:lnTo>
                          <a:pt x="8" y="53"/>
                        </a:lnTo>
                        <a:lnTo>
                          <a:pt x="4" y="66"/>
                        </a:lnTo>
                        <a:lnTo>
                          <a:pt x="1" y="79"/>
                        </a:lnTo>
                        <a:lnTo>
                          <a:pt x="0" y="93"/>
                        </a:lnTo>
                        <a:lnTo>
                          <a:pt x="1" y="107"/>
                        </a:lnTo>
                        <a:lnTo>
                          <a:pt x="4" y="120"/>
                        </a:lnTo>
                        <a:lnTo>
                          <a:pt x="8" y="133"/>
                        </a:lnTo>
                        <a:lnTo>
                          <a:pt x="14" y="145"/>
                        </a:lnTo>
                        <a:lnTo>
                          <a:pt x="21" y="155"/>
                        </a:lnTo>
                        <a:close/>
                      </a:path>
                    </a:pathLst>
                  </a:custGeom>
                  <a:solidFill>
                    <a:srgbClr val="FFFFFF"/>
                  </a:solidFill>
                  <a:ln w="28575" cmpd="sng">
                    <a:solidFill>
                      <a:srgbClr val="008000"/>
                    </a:solidFill>
                    <a:prstDash val="solid"/>
                    <a:round/>
                    <a:headEnd/>
                    <a:tailEnd/>
                  </a:ln>
                </p:spPr>
                <p:txBody>
                  <a:bodyPr/>
                  <a:lstStyle/>
                  <a:p>
                    <a:endParaRPr lang="en-US"/>
                  </a:p>
                </p:txBody>
              </p:sp>
              <p:sp>
                <p:nvSpPr>
                  <p:cNvPr id="20494" name="Rectangle 14"/>
                  <p:cNvSpPr>
                    <a:spLocks noChangeArrowheads="1"/>
                  </p:cNvSpPr>
                  <p:nvPr/>
                </p:nvSpPr>
                <p:spPr bwMode="auto">
                  <a:xfrm>
                    <a:off x="917" y="2372"/>
                    <a:ext cx="245"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lang="en-US" altLang="en-US" sz="2000">
                        <a:solidFill>
                          <a:srgbClr val="FF0000"/>
                        </a:solidFill>
                        <a:effectLst>
                          <a:outerShdw blurRad="38100" dist="38100" dir="2700000" algn="tl">
                            <a:srgbClr val="C0C0C0"/>
                          </a:outerShdw>
                        </a:effectLst>
                        <a:latin typeface="Lucida Casual" pitchFamily="66" charset="0"/>
                      </a:rPr>
                      <a:t>DO</a:t>
                    </a:r>
                    <a:endParaRPr lang="en-US" altLang="en-US">
                      <a:solidFill>
                        <a:srgbClr val="FF0000"/>
                      </a:solidFill>
                      <a:effectLst>
                        <a:outerShdw blurRad="38100" dist="38100" dir="2700000" algn="tl">
                          <a:srgbClr val="C0C0C0"/>
                        </a:outerShdw>
                      </a:effectLst>
                    </a:endParaRPr>
                  </a:p>
                </p:txBody>
              </p:sp>
            </p:grpSp>
          </p:grpSp>
        </p:grpSp>
        <p:sp>
          <p:nvSpPr>
            <p:cNvPr id="20518" name="Rectangle 38"/>
            <p:cNvSpPr>
              <a:spLocks noChangeArrowheads="1"/>
            </p:cNvSpPr>
            <p:nvPr/>
          </p:nvSpPr>
          <p:spPr bwMode="auto">
            <a:xfrm rot="2700000">
              <a:off x="856" y="1095"/>
              <a:ext cx="296"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lang="en-US" altLang="en-US" sz="1400">
                  <a:solidFill>
                    <a:srgbClr val="000080"/>
                  </a:solidFill>
                  <a:effectLst>
                    <a:outerShdw blurRad="38100" dist="38100" dir="2700000" algn="tl">
                      <a:srgbClr val="C0C0C0"/>
                    </a:outerShdw>
                  </a:effectLst>
                  <a:latin typeface="Lucida Casual" pitchFamily="66" charset="0"/>
                </a:rPr>
                <a:t>PLAN</a:t>
              </a:r>
              <a:endParaRPr lang="en-US" altLang="en-US" sz="4400">
                <a:effectLst>
                  <a:outerShdw blurRad="38100" dist="38100" dir="2700000" algn="tl">
                    <a:srgbClr val="C0C0C0"/>
                  </a:outerShdw>
                </a:effectLst>
              </a:endParaRPr>
            </a:p>
          </p:txBody>
        </p:sp>
      </p:grpSp>
      <p:pic>
        <p:nvPicPr>
          <p:cNvPr id="54277" name="Picture 49" descr="4823658-business-man-create-a-pie-chart"/>
          <p:cNvPicPr>
            <a:picLocks noChangeAspect="1" noChangeArrowheads="1"/>
          </p:cNvPicPr>
          <p:nvPr/>
        </p:nvPicPr>
        <p:blipFill>
          <a:blip r:embed="rId4">
            <a:lum contrast="6000"/>
            <a:extLst>
              <a:ext uri="{28A0092B-C50C-407E-A947-70E740481C1C}">
                <a14:useLocalDpi xmlns:a14="http://schemas.microsoft.com/office/drawing/2010/main" val="0"/>
              </a:ext>
            </a:extLst>
          </a:blip>
          <a:srcRect/>
          <a:stretch>
            <a:fillRect/>
          </a:stretch>
        </p:blipFill>
        <p:spPr bwMode="auto">
          <a:xfrm>
            <a:off x="8458200" y="5181600"/>
            <a:ext cx="22098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Date Placeholder 3"/>
          <p:cNvSpPr>
            <a:spLocks noGrp="1"/>
          </p:cNvSpPr>
          <p:nvPr>
            <p:ph type="dt" sz="half" idx="10"/>
          </p:nvPr>
        </p:nvSpPr>
        <p:spPr/>
        <p:txBody>
          <a:bodyPr/>
          <a:lstStyle/>
          <a:p>
            <a:fld id="{FA960C8C-4C3D-4D58-8550-5EA2BD70AA04}" type="datetime1">
              <a:rPr lang="vi-VN" smtClean="0"/>
              <a:t>09/09/2015</a:t>
            </a:fld>
            <a:endParaRPr lang="en-US"/>
          </a:p>
        </p:txBody>
      </p:sp>
      <p:sp>
        <p:nvSpPr>
          <p:cNvPr id="5" name="Footer Placeholder 4"/>
          <p:cNvSpPr>
            <a:spLocks noGrp="1"/>
          </p:cNvSpPr>
          <p:nvPr>
            <p:ph type="ftr" sz="quarter" idx="11"/>
          </p:nvPr>
        </p:nvSpPr>
        <p:spPr/>
        <p:txBody>
          <a:bodyPr/>
          <a:lstStyle/>
          <a:p>
            <a:r>
              <a:rPr lang="en-US" smtClean="0"/>
              <a:t>BVĐK Thị Xã Ngã Năm, Sóc Trăng</a:t>
            </a:r>
            <a:endParaRPr lang="en-US"/>
          </a:p>
        </p:txBody>
      </p:sp>
      <p:sp>
        <p:nvSpPr>
          <p:cNvPr id="6" name="Slide Number Placeholder 5"/>
          <p:cNvSpPr>
            <a:spLocks noGrp="1"/>
          </p:cNvSpPr>
          <p:nvPr>
            <p:ph type="sldNum" sz="quarter" idx="12"/>
          </p:nvPr>
        </p:nvSpPr>
        <p:spPr/>
        <p:txBody>
          <a:bodyPr/>
          <a:lstStyle/>
          <a:p>
            <a:fld id="{EF7AB561-25D8-4196-851B-64F78140E994}" type="slidenum">
              <a:rPr lang="en-US" smtClean="0"/>
              <a:t>27</a:t>
            </a:fld>
            <a:endParaRPr lang="en-US"/>
          </a:p>
        </p:txBody>
      </p:sp>
      <p:pic>
        <p:nvPicPr>
          <p:cNvPr id="30" name="Picture 2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60734" y="86156"/>
            <a:ext cx="1026199" cy="893852"/>
          </a:xfrm>
          <a:prstGeom prst="rect">
            <a:avLst/>
          </a:prstGeom>
        </p:spPr>
      </p:pic>
    </p:spTree>
    <p:extLst>
      <p:ext uri="{BB962C8B-B14F-4D97-AF65-F5344CB8AC3E}">
        <p14:creationId xmlns:p14="http://schemas.microsoft.com/office/powerpoint/2010/main" val="52935211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ChangeArrowheads="1"/>
          </p:cNvSpPr>
          <p:nvPr/>
        </p:nvSpPr>
        <p:spPr bwMode="auto">
          <a:xfrm>
            <a:off x="2286000" y="60325"/>
            <a:ext cx="5943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SzPct val="70000"/>
              <a:buFontTx/>
              <a:buNone/>
            </a:pPr>
            <a:r>
              <a:rPr lang="en-US" altLang="en-US" sz="3200" b="1">
                <a:solidFill>
                  <a:srgbClr val="0000FF"/>
                </a:solidFill>
                <a:latin typeface="Verdana" panose="020B0604030504040204" pitchFamily="34" charset="0"/>
                <a:cs typeface="Arial" panose="020B0604020202020204" pitchFamily="34" charset="0"/>
              </a:rPr>
              <a:t>DO - THỰC HIỆN</a:t>
            </a:r>
          </a:p>
        </p:txBody>
      </p:sp>
      <p:sp>
        <p:nvSpPr>
          <p:cNvPr id="55301" name="Rectangle 5"/>
          <p:cNvSpPr>
            <a:spLocks noChangeArrowheads="1"/>
          </p:cNvSpPr>
          <p:nvPr/>
        </p:nvSpPr>
        <p:spPr bwMode="auto">
          <a:xfrm>
            <a:off x="1160463" y="1371600"/>
            <a:ext cx="7772400" cy="441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57200" indent="-4572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40000"/>
              </a:lnSpc>
              <a:spcBef>
                <a:spcPct val="20000"/>
              </a:spcBef>
              <a:buSzPct val="85000"/>
              <a:buFont typeface="Wingdings" panose="05000000000000000000" pitchFamily="2" charset="2"/>
              <a:buNone/>
            </a:pPr>
            <a:r>
              <a:rPr lang="en-US" altLang="en-US" sz="2900" b="0">
                <a:solidFill>
                  <a:srgbClr val="0000FF"/>
                </a:solidFill>
                <a:latin typeface="Verdana" panose="020B0604030504040204" pitchFamily="34" charset="0"/>
                <a:cs typeface="Arial" panose="020B0604020202020204" pitchFamily="34" charset="0"/>
              </a:rPr>
              <a:t>    </a:t>
            </a:r>
            <a:r>
              <a:rPr lang="en-US" altLang="en-US" sz="2400" b="0">
                <a:solidFill>
                  <a:srgbClr val="0000FF"/>
                </a:solidFill>
                <a:latin typeface="Verdana" panose="020B0604030504040204" pitchFamily="34" charset="0"/>
                <a:cs typeface="Arial" panose="020B0604020202020204" pitchFamily="34" charset="0"/>
              </a:rPr>
              <a:t>Triển khai kế hoạch phải đảm bảo mọi người:</a:t>
            </a:r>
          </a:p>
          <a:p>
            <a:pPr eaLnBrk="1" hangingPunct="1">
              <a:lnSpc>
                <a:spcPct val="140000"/>
              </a:lnSpc>
              <a:spcBef>
                <a:spcPts val="1200"/>
              </a:spcBef>
              <a:buSzPct val="85000"/>
              <a:buFont typeface="Wingdings" panose="05000000000000000000" pitchFamily="2" charset="2"/>
              <a:buChar char="Ø"/>
            </a:pPr>
            <a:r>
              <a:rPr lang="en-US" altLang="en-US" sz="2400" b="0">
                <a:solidFill>
                  <a:srgbClr val="0033CC"/>
                </a:solidFill>
                <a:latin typeface="Verdana" panose="020B0604030504040204" pitchFamily="34" charset="0"/>
                <a:cs typeface="Arial" panose="020B0604020202020204" pitchFamily="34" charset="0"/>
              </a:rPr>
              <a:t>Nắm được kế hoạch</a:t>
            </a:r>
          </a:p>
          <a:p>
            <a:pPr eaLnBrk="1" hangingPunct="1">
              <a:lnSpc>
                <a:spcPct val="140000"/>
              </a:lnSpc>
              <a:spcBef>
                <a:spcPts val="1200"/>
              </a:spcBef>
              <a:buSzPct val="85000"/>
              <a:buFont typeface="Wingdings" panose="05000000000000000000" pitchFamily="2" charset="2"/>
              <a:buChar char="Ø"/>
            </a:pPr>
            <a:r>
              <a:rPr lang="en-US" altLang="en-US" sz="2400" b="0">
                <a:solidFill>
                  <a:srgbClr val="0033CC"/>
                </a:solidFill>
                <a:latin typeface="Verdana" panose="020B0604030504040204" pitchFamily="34" charset="0"/>
                <a:cs typeface="Arial" panose="020B0604020202020204" pitchFamily="34" charset="0"/>
              </a:rPr>
              <a:t>Biết và hiểu rõ nhiệm vụ của mình </a:t>
            </a:r>
          </a:p>
          <a:p>
            <a:pPr eaLnBrk="1" hangingPunct="1">
              <a:lnSpc>
                <a:spcPct val="140000"/>
              </a:lnSpc>
              <a:spcBef>
                <a:spcPts val="1200"/>
              </a:spcBef>
              <a:buSzPct val="85000"/>
              <a:buFont typeface="Wingdings" panose="05000000000000000000" pitchFamily="2" charset="2"/>
              <a:buChar char="Ø"/>
            </a:pPr>
            <a:r>
              <a:rPr lang="en-US" altLang="en-US" sz="2400" b="0">
                <a:solidFill>
                  <a:srgbClr val="0033CC"/>
                </a:solidFill>
                <a:latin typeface="Verdana" panose="020B0604030504040204" pitchFamily="34" charset="0"/>
                <a:cs typeface="Arial" panose="020B0604020202020204" pitchFamily="34" charset="0"/>
              </a:rPr>
              <a:t>Thấy được tầm ảnh hưởng của kết quả </a:t>
            </a:r>
          </a:p>
          <a:p>
            <a:pPr eaLnBrk="1" hangingPunct="1">
              <a:lnSpc>
                <a:spcPct val="140000"/>
              </a:lnSpc>
              <a:spcBef>
                <a:spcPts val="1200"/>
              </a:spcBef>
              <a:buSzPct val="85000"/>
              <a:buFont typeface="Wingdings" panose="05000000000000000000" pitchFamily="2" charset="2"/>
              <a:buNone/>
            </a:pPr>
            <a:r>
              <a:rPr lang="en-US" altLang="en-US" sz="2400" b="0">
                <a:solidFill>
                  <a:srgbClr val="0033CC"/>
                </a:solidFill>
                <a:latin typeface="Verdana" panose="020B0604030504040204" pitchFamily="34" charset="0"/>
                <a:cs typeface="Arial" panose="020B0604020202020204" pitchFamily="34" charset="0"/>
              </a:rPr>
              <a:t>	công việc của từng cá nhân đối với kết quả của chung</a:t>
            </a:r>
          </a:p>
        </p:txBody>
      </p:sp>
      <p:pic>
        <p:nvPicPr>
          <p:cNvPr id="56324" name="Picture 5" descr="j0140697[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937625" y="2209800"/>
            <a:ext cx="1557338"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Date Placeholder 3"/>
          <p:cNvSpPr>
            <a:spLocks noGrp="1"/>
          </p:cNvSpPr>
          <p:nvPr>
            <p:ph type="dt" sz="half" idx="10"/>
          </p:nvPr>
        </p:nvSpPr>
        <p:spPr/>
        <p:txBody>
          <a:bodyPr/>
          <a:lstStyle/>
          <a:p>
            <a:fld id="{AB42D399-3D2E-4234-9B35-0C538DC5DDFB}" type="datetime1">
              <a:rPr lang="vi-VN" smtClean="0"/>
              <a:t>09/09/2015</a:t>
            </a:fld>
            <a:endParaRPr lang="en-US"/>
          </a:p>
        </p:txBody>
      </p:sp>
      <p:sp>
        <p:nvSpPr>
          <p:cNvPr id="5" name="Footer Placeholder 4"/>
          <p:cNvSpPr>
            <a:spLocks noGrp="1"/>
          </p:cNvSpPr>
          <p:nvPr>
            <p:ph type="ftr" sz="quarter" idx="11"/>
          </p:nvPr>
        </p:nvSpPr>
        <p:spPr/>
        <p:txBody>
          <a:bodyPr/>
          <a:lstStyle/>
          <a:p>
            <a:r>
              <a:rPr lang="en-US" smtClean="0"/>
              <a:t>BVĐK Thị Xã Ngã Năm, Sóc Trăng</a:t>
            </a:r>
            <a:endParaRPr lang="en-US"/>
          </a:p>
        </p:txBody>
      </p:sp>
      <p:sp>
        <p:nvSpPr>
          <p:cNvPr id="6" name="Slide Number Placeholder 5"/>
          <p:cNvSpPr>
            <a:spLocks noGrp="1"/>
          </p:cNvSpPr>
          <p:nvPr>
            <p:ph type="sldNum" sz="quarter" idx="12"/>
          </p:nvPr>
        </p:nvSpPr>
        <p:spPr/>
        <p:txBody>
          <a:bodyPr/>
          <a:lstStyle/>
          <a:p>
            <a:fld id="{EF7AB561-25D8-4196-851B-64F78140E994}" type="slidenum">
              <a:rPr lang="en-US" smtClean="0"/>
              <a:t>28</a:t>
            </a:fld>
            <a:endParaRPr lang="en-US"/>
          </a:p>
        </p:txBody>
      </p:sp>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0734" y="86156"/>
            <a:ext cx="1026199" cy="893852"/>
          </a:xfrm>
          <a:prstGeom prst="rect">
            <a:avLst/>
          </a:prstGeom>
        </p:spPr>
      </p:pic>
    </p:spTree>
    <p:extLst>
      <p:ext uri="{BB962C8B-B14F-4D97-AF65-F5344CB8AC3E}">
        <p14:creationId xmlns:p14="http://schemas.microsoft.com/office/powerpoint/2010/main" val="64911186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0" presetClass="entr" presetSubtype="0" fill="hold" nodeType="clickEffect">
                                  <p:stCondLst>
                                    <p:cond delay="0"/>
                                  </p:stCondLst>
                                  <p:childTnLst>
                                    <p:set>
                                      <p:cBhvr>
                                        <p:cTn id="6" dur="1" fill="hold">
                                          <p:stCondLst>
                                            <p:cond delay="0"/>
                                          </p:stCondLst>
                                        </p:cTn>
                                        <p:tgtEl>
                                          <p:spTgt spid="55301">
                                            <p:txEl>
                                              <p:pRg st="0" end="0"/>
                                            </p:txEl>
                                          </p:spTgt>
                                        </p:tgtEl>
                                        <p:attrNameLst>
                                          <p:attrName>style.visibility</p:attrName>
                                        </p:attrNameLst>
                                      </p:cBhvr>
                                      <p:to>
                                        <p:strVal val="visible"/>
                                      </p:to>
                                    </p:set>
                                    <p:animEffect transition="in" filter="wedge">
                                      <p:cBhvr>
                                        <p:cTn id="7" dur="2000"/>
                                        <p:tgtEl>
                                          <p:spTgt spid="5530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5" presetClass="entr" presetSubtype="0" fill="hold" nodeType="clickEffect">
                                  <p:stCondLst>
                                    <p:cond delay="0"/>
                                  </p:stCondLst>
                                  <p:childTnLst>
                                    <p:set>
                                      <p:cBhvr>
                                        <p:cTn id="11" dur="1" fill="hold">
                                          <p:stCondLst>
                                            <p:cond delay="0"/>
                                          </p:stCondLst>
                                        </p:cTn>
                                        <p:tgtEl>
                                          <p:spTgt spid="55301">
                                            <p:txEl>
                                              <p:pRg st="1" end="1"/>
                                            </p:txEl>
                                          </p:spTgt>
                                        </p:tgtEl>
                                        <p:attrNameLst>
                                          <p:attrName>style.visibility</p:attrName>
                                        </p:attrNameLst>
                                      </p:cBhvr>
                                      <p:to>
                                        <p:strVal val="visible"/>
                                      </p:to>
                                    </p:set>
                                    <p:anim calcmode="lin" valueType="num">
                                      <p:cBhvr>
                                        <p:cTn id="12" dur="1000" fill="hold"/>
                                        <p:tgtEl>
                                          <p:spTgt spid="55301">
                                            <p:txEl>
                                              <p:pRg st="1" end="1"/>
                                            </p:txEl>
                                          </p:spTgt>
                                        </p:tgtEl>
                                        <p:attrNameLst>
                                          <p:attrName>ppt_w</p:attrName>
                                        </p:attrNameLst>
                                      </p:cBhvr>
                                      <p:tavLst>
                                        <p:tav tm="0">
                                          <p:val>
                                            <p:strVal val="#ppt_w*0.70"/>
                                          </p:val>
                                        </p:tav>
                                        <p:tav tm="100000">
                                          <p:val>
                                            <p:strVal val="#ppt_w"/>
                                          </p:val>
                                        </p:tav>
                                      </p:tavLst>
                                    </p:anim>
                                    <p:anim calcmode="lin" valueType="num">
                                      <p:cBhvr>
                                        <p:cTn id="13" dur="1000" fill="hold"/>
                                        <p:tgtEl>
                                          <p:spTgt spid="55301">
                                            <p:txEl>
                                              <p:pRg st="1" end="1"/>
                                            </p:txEl>
                                          </p:spTgt>
                                        </p:tgtEl>
                                        <p:attrNameLst>
                                          <p:attrName>ppt_h</p:attrName>
                                        </p:attrNameLst>
                                      </p:cBhvr>
                                      <p:tavLst>
                                        <p:tav tm="0">
                                          <p:val>
                                            <p:strVal val="#ppt_h"/>
                                          </p:val>
                                        </p:tav>
                                        <p:tav tm="100000">
                                          <p:val>
                                            <p:strVal val="#ppt_h"/>
                                          </p:val>
                                        </p:tav>
                                      </p:tavLst>
                                    </p:anim>
                                    <p:animEffect transition="in" filter="fade">
                                      <p:cBhvr>
                                        <p:cTn id="14" dur="1000"/>
                                        <p:tgtEl>
                                          <p:spTgt spid="55301">
                                            <p:txEl>
                                              <p:pRg st="1" end="1"/>
                                            </p:txEl>
                                          </p:spTgt>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55" presetClass="entr" presetSubtype="0" fill="hold" nodeType="clickEffect">
                                  <p:stCondLst>
                                    <p:cond delay="0"/>
                                  </p:stCondLst>
                                  <p:childTnLst>
                                    <p:set>
                                      <p:cBhvr>
                                        <p:cTn id="18" dur="1" fill="hold">
                                          <p:stCondLst>
                                            <p:cond delay="0"/>
                                          </p:stCondLst>
                                        </p:cTn>
                                        <p:tgtEl>
                                          <p:spTgt spid="55301">
                                            <p:txEl>
                                              <p:pRg st="2" end="2"/>
                                            </p:txEl>
                                          </p:spTgt>
                                        </p:tgtEl>
                                        <p:attrNameLst>
                                          <p:attrName>style.visibility</p:attrName>
                                        </p:attrNameLst>
                                      </p:cBhvr>
                                      <p:to>
                                        <p:strVal val="visible"/>
                                      </p:to>
                                    </p:set>
                                    <p:anim calcmode="lin" valueType="num">
                                      <p:cBhvr>
                                        <p:cTn id="19" dur="1000" fill="hold"/>
                                        <p:tgtEl>
                                          <p:spTgt spid="55301">
                                            <p:txEl>
                                              <p:pRg st="2" end="2"/>
                                            </p:txEl>
                                          </p:spTgt>
                                        </p:tgtEl>
                                        <p:attrNameLst>
                                          <p:attrName>ppt_w</p:attrName>
                                        </p:attrNameLst>
                                      </p:cBhvr>
                                      <p:tavLst>
                                        <p:tav tm="0">
                                          <p:val>
                                            <p:strVal val="#ppt_w*0.70"/>
                                          </p:val>
                                        </p:tav>
                                        <p:tav tm="100000">
                                          <p:val>
                                            <p:strVal val="#ppt_w"/>
                                          </p:val>
                                        </p:tav>
                                      </p:tavLst>
                                    </p:anim>
                                    <p:anim calcmode="lin" valueType="num">
                                      <p:cBhvr>
                                        <p:cTn id="20" dur="1000" fill="hold"/>
                                        <p:tgtEl>
                                          <p:spTgt spid="55301">
                                            <p:txEl>
                                              <p:pRg st="2" end="2"/>
                                            </p:txEl>
                                          </p:spTgt>
                                        </p:tgtEl>
                                        <p:attrNameLst>
                                          <p:attrName>ppt_h</p:attrName>
                                        </p:attrNameLst>
                                      </p:cBhvr>
                                      <p:tavLst>
                                        <p:tav tm="0">
                                          <p:val>
                                            <p:strVal val="#ppt_h"/>
                                          </p:val>
                                        </p:tav>
                                        <p:tav tm="100000">
                                          <p:val>
                                            <p:strVal val="#ppt_h"/>
                                          </p:val>
                                        </p:tav>
                                      </p:tavLst>
                                    </p:anim>
                                    <p:animEffect transition="in" filter="fade">
                                      <p:cBhvr>
                                        <p:cTn id="21" dur="1000"/>
                                        <p:tgtEl>
                                          <p:spTgt spid="55301">
                                            <p:txEl>
                                              <p:pRg st="2" end="2"/>
                                            </p:txEl>
                                          </p:spTgt>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55" presetClass="entr" presetSubtype="0" fill="hold" nodeType="clickEffect">
                                  <p:stCondLst>
                                    <p:cond delay="0"/>
                                  </p:stCondLst>
                                  <p:childTnLst>
                                    <p:set>
                                      <p:cBhvr>
                                        <p:cTn id="25" dur="1" fill="hold">
                                          <p:stCondLst>
                                            <p:cond delay="0"/>
                                          </p:stCondLst>
                                        </p:cTn>
                                        <p:tgtEl>
                                          <p:spTgt spid="55301">
                                            <p:txEl>
                                              <p:pRg st="3" end="3"/>
                                            </p:txEl>
                                          </p:spTgt>
                                        </p:tgtEl>
                                        <p:attrNameLst>
                                          <p:attrName>style.visibility</p:attrName>
                                        </p:attrNameLst>
                                      </p:cBhvr>
                                      <p:to>
                                        <p:strVal val="visible"/>
                                      </p:to>
                                    </p:set>
                                    <p:anim calcmode="lin" valueType="num">
                                      <p:cBhvr>
                                        <p:cTn id="26" dur="1000" fill="hold"/>
                                        <p:tgtEl>
                                          <p:spTgt spid="55301">
                                            <p:txEl>
                                              <p:pRg st="3" end="3"/>
                                            </p:txEl>
                                          </p:spTgt>
                                        </p:tgtEl>
                                        <p:attrNameLst>
                                          <p:attrName>ppt_w</p:attrName>
                                        </p:attrNameLst>
                                      </p:cBhvr>
                                      <p:tavLst>
                                        <p:tav tm="0">
                                          <p:val>
                                            <p:strVal val="#ppt_w*0.70"/>
                                          </p:val>
                                        </p:tav>
                                        <p:tav tm="100000">
                                          <p:val>
                                            <p:strVal val="#ppt_w"/>
                                          </p:val>
                                        </p:tav>
                                      </p:tavLst>
                                    </p:anim>
                                    <p:anim calcmode="lin" valueType="num">
                                      <p:cBhvr>
                                        <p:cTn id="27" dur="1000" fill="hold"/>
                                        <p:tgtEl>
                                          <p:spTgt spid="55301">
                                            <p:txEl>
                                              <p:pRg st="3" end="3"/>
                                            </p:txEl>
                                          </p:spTgt>
                                        </p:tgtEl>
                                        <p:attrNameLst>
                                          <p:attrName>ppt_h</p:attrName>
                                        </p:attrNameLst>
                                      </p:cBhvr>
                                      <p:tavLst>
                                        <p:tav tm="0">
                                          <p:val>
                                            <p:strVal val="#ppt_h"/>
                                          </p:val>
                                        </p:tav>
                                        <p:tav tm="100000">
                                          <p:val>
                                            <p:strVal val="#ppt_h"/>
                                          </p:val>
                                        </p:tav>
                                      </p:tavLst>
                                    </p:anim>
                                    <p:animEffect transition="in" filter="fade">
                                      <p:cBhvr>
                                        <p:cTn id="28" dur="1000"/>
                                        <p:tgtEl>
                                          <p:spTgt spid="55301">
                                            <p:txEl>
                                              <p:pRg st="3" end="3"/>
                                            </p:txEl>
                                          </p:spTgt>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55" presetClass="entr" presetSubtype="0" fill="hold" nodeType="clickEffect">
                                  <p:stCondLst>
                                    <p:cond delay="0"/>
                                  </p:stCondLst>
                                  <p:childTnLst>
                                    <p:set>
                                      <p:cBhvr>
                                        <p:cTn id="32" dur="1" fill="hold">
                                          <p:stCondLst>
                                            <p:cond delay="0"/>
                                          </p:stCondLst>
                                        </p:cTn>
                                        <p:tgtEl>
                                          <p:spTgt spid="55301">
                                            <p:txEl>
                                              <p:pRg st="4" end="4"/>
                                            </p:txEl>
                                          </p:spTgt>
                                        </p:tgtEl>
                                        <p:attrNameLst>
                                          <p:attrName>style.visibility</p:attrName>
                                        </p:attrNameLst>
                                      </p:cBhvr>
                                      <p:to>
                                        <p:strVal val="visible"/>
                                      </p:to>
                                    </p:set>
                                    <p:anim calcmode="lin" valueType="num">
                                      <p:cBhvr>
                                        <p:cTn id="33" dur="1000" fill="hold"/>
                                        <p:tgtEl>
                                          <p:spTgt spid="55301">
                                            <p:txEl>
                                              <p:pRg st="4" end="4"/>
                                            </p:txEl>
                                          </p:spTgt>
                                        </p:tgtEl>
                                        <p:attrNameLst>
                                          <p:attrName>ppt_w</p:attrName>
                                        </p:attrNameLst>
                                      </p:cBhvr>
                                      <p:tavLst>
                                        <p:tav tm="0">
                                          <p:val>
                                            <p:strVal val="#ppt_w*0.70"/>
                                          </p:val>
                                        </p:tav>
                                        <p:tav tm="100000">
                                          <p:val>
                                            <p:strVal val="#ppt_w"/>
                                          </p:val>
                                        </p:tav>
                                      </p:tavLst>
                                    </p:anim>
                                    <p:anim calcmode="lin" valueType="num">
                                      <p:cBhvr>
                                        <p:cTn id="34" dur="1000" fill="hold"/>
                                        <p:tgtEl>
                                          <p:spTgt spid="55301">
                                            <p:txEl>
                                              <p:pRg st="4" end="4"/>
                                            </p:txEl>
                                          </p:spTgt>
                                        </p:tgtEl>
                                        <p:attrNameLst>
                                          <p:attrName>ppt_h</p:attrName>
                                        </p:attrNameLst>
                                      </p:cBhvr>
                                      <p:tavLst>
                                        <p:tav tm="0">
                                          <p:val>
                                            <p:strVal val="#ppt_h"/>
                                          </p:val>
                                        </p:tav>
                                        <p:tav tm="100000">
                                          <p:val>
                                            <p:strVal val="#ppt_h"/>
                                          </p:val>
                                        </p:tav>
                                      </p:tavLst>
                                    </p:anim>
                                    <p:animEffect transition="in" filter="fade">
                                      <p:cBhvr>
                                        <p:cTn id="35" dur="1000"/>
                                        <p:tgtEl>
                                          <p:spTgt spid="5530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8" descr="1048892-Royalty-Free-RF-Clip-Art-Illustration-Of-A-Stickler-Doing-A-High-Jump-Over-Blu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86799" y="1447800"/>
            <a:ext cx="2302933" cy="1981200"/>
          </a:xfrm>
          <a:prstGeom prst="rect">
            <a:avLst/>
          </a:prstGeom>
          <a:solidFill>
            <a:srgbClr val="008EC0"/>
          </a:solidFill>
          <a:ln>
            <a:noFill/>
          </a:ln>
          <a:extLst/>
        </p:spPr>
      </p:pic>
      <p:sp>
        <p:nvSpPr>
          <p:cNvPr id="58371" name="Rectangle 2"/>
          <p:cNvSpPr>
            <a:spLocks noChangeArrowheads="1"/>
          </p:cNvSpPr>
          <p:nvPr/>
        </p:nvSpPr>
        <p:spPr bwMode="auto">
          <a:xfrm>
            <a:off x="1622425" y="76200"/>
            <a:ext cx="5943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SzPct val="70000"/>
              <a:buFontTx/>
              <a:buNone/>
            </a:pPr>
            <a:r>
              <a:rPr lang="en-US" altLang="en-US" sz="3200" b="1">
                <a:solidFill>
                  <a:srgbClr val="0000FF"/>
                </a:solidFill>
                <a:latin typeface="Verdana" panose="020B0604030504040204" pitchFamily="34" charset="0"/>
                <a:cs typeface="Arial" panose="020B0604020202020204" pitchFamily="34" charset="0"/>
              </a:rPr>
              <a:t>DO - THỰC HIỆN</a:t>
            </a:r>
          </a:p>
        </p:txBody>
      </p:sp>
      <p:sp>
        <p:nvSpPr>
          <p:cNvPr id="58372" name="Rectangle 9"/>
          <p:cNvSpPr>
            <a:spLocks noChangeArrowheads="1"/>
          </p:cNvSpPr>
          <p:nvPr/>
        </p:nvSpPr>
        <p:spPr bwMode="auto">
          <a:xfrm>
            <a:off x="1600200" y="1219200"/>
            <a:ext cx="7848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45000"/>
              </a:lnSpc>
              <a:spcBef>
                <a:spcPct val="0"/>
              </a:spcBef>
              <a:buSzPct val="70000"/>
              <a:buFontTx/>
              <a:buNone/>
            </a:pPr>
            <a:r>
              <a:rPr lang="en-US" altLang="en-US" sz="2400">
                <a:solidFill>
                  <a:srgbClr val="0000FF"/>
                </a:solidFill>
                <a:latin typeface="Verdana" panose="020B0604030504040204" pitchFamily="34" charset="0"/>
                <a:cs typeface="Arial" panose="020B0604020202020204" pitchFamily="34" charset="0"/>
              </a:rPr>
              <a:t>Để làm tốt khâu DO phải:  </a:t>
            </a:r>
          </a:p>
          <a:p>
            <a:pPr eaLnBrk="1" hangingPunct="1">
              <a:lnSpc>
                <a:spcPct val="145000"/>
              </a:lnSpc>
              <a:spcBef>
                <a:spcPct val="0"/>
              </a:spcBef>
              <a:buSzPct val="70000"/>
              <a:buFont typeface="Wingdings" panose="05000000000000000000" pitchFamily="2" charset="2"/>
              <a:buChar char="Ø"/>
            </a:pPr>
            <a:r>
              <a:rPr lang="en-US" altLang="en-US" sz="2400" b="0">
                <a:solidFill>
                  <a:srgbClr val="0000FF"/>
                </a:solidFill>
                <a:latin typeface="Verdana" panose="020B0604030504040204" pitchFamily="34" charset="0"/>
                <a:cs typeface="Arial" panose="020B0604020202020204" pitchFamily="34" charset="0"/>
              </a:rPr>
              <a:t> Plan:</a:t>
            </a:r>
            <a:r>
              <a:rPr lang="en-US" altLang="en-US" sz="2400" b="0">
                <a:latin typeface="Verdana" panose="020B0604030504040204" pitchFamily="34" charset="0"/>
                <a:cs typeface="Arial" panose="020B0604020202020204" pitchFamily="34" charset="0"/>
              </a:rPr>
              <a:t>   Làm gì trước, sau (When)</a:t>
            </a:r>
          </a:p>
          <a:p>
            <a:pPr eaLnBrk="1" hangingPunct="1">
              <a:lnSpc>
                <a:spcPct val="145000"/>
              </a:lnSpc>
              <a:spcBef>
                <a:spcPct val="0"/>
              </a:spcBef>
              <a:buSzPct val="70000"/>
              <a:buFont typeface="Wingdings" panose="05000000000000000000" pitchFamily="2" charset="2"/>
              <a:buNone/>
            </a:pPr>
            <a:r>
              <a:rPr lang="en-US" altLang="en-US" sz="2400" b="0">
                <a:latin typeface="Verdana" panose="020B0604030504040204" pitchFamily="34" charset="0"/>
                <a:cs typeface="Arial" panose="020B0604020202020204" pitchFamily="34" charset="0"/>
              </a:rPr>
              <a:t>            Làm như thế nào, cách thức (How)</a:t>
            </a:r>
          </a:p>
          <a:p>
            <a:pPr eaLnBrk="1" hangingPunct="1">
              <a:lnSpc>
                <a:spcPct val="145000"/>
              </a:lnSpc>
              <a:spcBef>
                <a:spcPct val="0"/>
              </a:spcBef>
              <a:buSzPct val="70000"/>
              <a:buFont typeface="Wingdings" panose="05000000000000000000" pitchFamily="2" charset="2"/>
              <a:buChar char="Ø"/>
            </a:pPr>
            <a:r>
              <a:rPr lang="en-US" altLang="en-US" sz="2400" b="0">
                <a:solidFill>
                  <a:srgbClr val="0000FF"/>
                </a:solidFill>
                <a:latin typeface="Verdana" panose="020B0604030504040204" pitchFamily="34" charset="0"/>
                <a:cs typeface="Arial" panose="020B0604020202020204" pitchFamily="34" charset="0"/>
              </a:rPr>
              <a:t> Do:</a:t>
            </a:r>
            <a:r>
              <a:rPr lang="en-US" altLang="en-US" sz="2400" b="0">
                <a:latin typeface="Verdana" panose="020B0604030504040204" pitchFamily="34" charset="0"/>
                <a:cs typeface="Arial" panose="020B0604020202020204" pitchFamily="34" charset="0"/>
              </a:rPr>
              <a:t>     Triển khai thực hiện theo Plan</a:t>
            </a:r>
          </a:p>
          <a:p>
            <a:pPr eaLnBrk="1" hangingPunct="1">
              <a:lnSpc>
                <a:spcPct val="145000"/>
              </a:lnSpc>
              <a:spcBef>
                <a:spcPct val="0"/>
              </a:spcBef>
              <a:buSzPct val="70000"/>
              <a:buFont typeface="Wingdings" panose="05000000000000000000" pitchFamily="2" charset="2"/>
              <a:buChar char="Ø"/>
            </a:pPr>
            <a:r>
              <a:rPr lang="en-US" altLang="en-US" sz="2400" b="0">
                <a:solidFill>
                  <a:srgbClr val="0000FF"/>
                </a:solidFill>
                <a:latin typeface="Verdana" panose="020B0604030504040204" pitchFamily="34" charset="0"/>
                <a:cs typeface="Arial" panose="020B0604020202020204" pitchFamily="34" charset="0"/>
              </a:rPr>
              <a:t> Check: </a:t>
            </a:r>
            <a:r>
              <a:rPr lang="en-US" altLang="en-US" sz="2400" b="0">
                <a:latin typeface="Verdana" panose="020B0604030504040204" pitchFamily="34" charset="0"/>
                <a:cs typeface="Arial" panose="020B0604020202020204" pitchFamily="34" charset="0"/>
              </a:rPr>
              <a:t>Kiểm tra, giám sát</a:t>
            </a:r>
            <a:r>
              <a:rPr lang="en-US" altLang="en-US" sz="2400" b="0">
                <a:latin typeface="Times New Roman" panose="02020603050405020304" pitchFamily="18" charset="0"/>
                <a:cs typeface="Arial" panose="020B0604020202020204" pitchFamily="34" charset="0"/>
              </a:rPr>
              <a:t> </a:t>
            </a:r>
            <a:r>
              <a:rPr lang="en-US" altLang="en-US" sz="2400" b="0">
                <a:latin typeface="Verdana" panose="020B0604030504040204" pitchFamily="34" charset="0"/>
                <a:cs typeface="Arial" panose="020B0604020202020204" pitchFamily="34" charset="0"/>
              </a:rPr>
              <a:t>các bước DO </a:t>
            </a:r>
          </a:p>
          <a:p>
            <a:pPr eaLnBrk="1" hangingPunct="1">
              <a:lnSpc>
                <a:spcPct val="145000"/>
              </a:lnSpc>
              <a:spcBef>
                <a:spcPct val="0"/>
              </a:spcBef>
              <a:buSzPct val="70000"/>
              <a:buFont typeface="Wingdings" panose="05000000000000000000" pitchFamily="2" charset="2"/>
              <a:buNone/>
            </a:pPr>
            <a:r>
              <a:rPr lang="en-US" altLang="en-US" sz="2400" b="0">
                <a:latin typeface="Verdana" panose="020B0604030504040204" pitchFamily="34" charset="0"/>
                <a:cs typeface="Arial" panose="020B0604020202020204" pitchFamily="34" charset="0"/>
              </a:rPr>
              <a:t>	     đã làm đúng?</a:t>
            </a:r>
          </a:p>
          <a:p>
            <a:pPr eaLnBrk="1" hangingPunct="1">
              <a:lnSpc>
                <a:spcPct val="145000"/>
              </a:lnSpc>
              <a:spcBef>
                <a:spcPct val="0"/>
              </a:spcBef>
              <a:buSzPct val="70000"/>
              <a:buFont typeface="Wingdings" panose="05000000000000000000" pitchFamily="2" charset="2"/>
              <a:buChar char="Ø"/>
            </a:pPr>
            <a:r>
              <a:rPr lang="en-US" altLang="en-US" sz="2400" b="0">
                <a:solidFill>
                  <a:srgbClr val="0000FF"/>
                </a:solidFill>
                <a:latin typeface="Verdana" panose="020B0604030504040204" pitchFamily="34" charset="0"/>
                <a:cs typeface="Arial" panose="020B0604020202020204" pitchFamily="34" charset="0"/>
              </a:rPr>
              <a:t> Act:</a:t>
            </a:r>
            <a:r>
              <a:rPr lang="en-US" altLang="en-US" sz="2400" b="0">
                <a:latin typeface="Verdana" panose="020B0604030504040204" pitchFamily="34" charset="0"/>
                <a:cs typeface="Arial" panose="020B0604020202020204" pitchFamily="34" charset="0"/>
              </a:rPr>
              <a:t>    Tự khắc phục những sai sót trong quá</a:t>
            </a:r>
          </a:p>
          <a:p>
            <a:pPr eaLnBrk="1" hangingPunct="1">
              <a:lnSpc>
                <a:spcPct val="145000"/>
              </a:lnSpc>
              <a:spcBef>
                <a:spcPct val="0"/>
              </a:spcBef>
              <a:buSzPct val="70000"/>
              <a:buFont typeface="Wingdings" panose="05000000000000000000" pitchFamily="2" charset="2"/>
              <a:buNone/>
            </a:pPr>
            <a:r>
              <a:rPr lang="en-US" altLang="en-US" sz="2400" b="0">
                <a:latin typeface="Verdana" panose="020B0604030504040204" pitchFamily="34" charset="0"/>
                <a:cs typeface="Arial" panose="020B0604020202020204" pitchFamily="34" charset="0"/>
              </a:rPr>
              <a:t>           trình </a:t>
            </a:r>
            <a:r>
              <a:rPr lang="en-US" altLang="en-US" sz="2400">
                <a:solidFill>
                  <a:srgbClr val="000099"/>
                </a:solidFill>
                <a:latin typeface="Verdana" panose="020B0604030504040204" pitchFamily="34" charset="0"/>
                <a:cs typeface="Arial" panose="020B0604020202020204" pitchFamily="34" charset="0"/>
              </a:rPr>
              <a:t>DO</a:t>
            </a:r>
            <a:r>
              <a:rPr lang="en-US" altLang="en-US" sz="2400" b="0">
                <a:latin typeface="Verdana" panose="020B0604030504040204" pitchFamily="34" charset="0"/>
                <a:cs typeface="Arial" panose="020B0604020202020204" pitchFamily="34" charset="0"/>
              </a:rPr>
              <a:t> để hoàn thiện</a:t>
            </a:r>
          </a:p>
        </p:txBody>
      </p:sp>
      <p:sp>
        <p:nvSpPr>
          <p:cNvPr id="58373" name="AutoShape 15"/>
          <p:cNvSpPr>
            <a:spLocks noChangeArrowheads="1"/>
          </p:cNvSpPr>
          <p:nvPr/>
        </p:nvSpPr>
        <p:spPr bwMode="auto">
          <a:xfrm>
            <a:off x="381000" y="2895600"/>
            <a:ext cx="1219200" cy="1524000"/>
          </a:xfrm>
          <a:prstGeom prst="rightArrow">
            <a:avLst>
              <a:gd name="adj1" fmla="val 50000"/>
              <a:gd name="adj2" fmla="val 25000"/>
            </a:avLst>
          </a:prstGeom>
          <a:solidFill>
            <a:schemeClr val="accent1"/>
          </a:solidFill>
          <a:ln w="9525">
            <a:solidFill>
              <a:schemeClr val="tx1"/>
            </a:solidFill>
            <a:miter lim="800000"/>
            <a:headEnd/>
            <a:tailE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SzPct val="70000"/>
              <a:buFontTx/>
              <a:buNone/>
            </a:pPr>
            <a:r>
              <a:rPr lang="en-US" altLang="en-US" sz="3300">
                <a:solidFill>
                  <a:srgbClr val="0000FF"/>
                </a:solidFill>
                <a:latin typeface="Times New Roman" panose="02020603050405020304" pitchFamily="18" charset="0"/>
                <a:cs typeface="Arial" panose="020B0604020202020204" pitchFamily="34" charset="0"/>
              </a:rPr>
              <a:t>DO</a:t>
            </a:r>
          </a:p>
        </p:txBody>
      </p:sp>
      <p:sp>
        <p:nvSpPr>
          <p:cNvPr id="4" name="Date Placeholder 3"/>
          <p:cNvSpPr>
            <a:spLocks noGrp="1"/>
          </p:cNvSpPr>
          <p:nvPr>
            <p:ph type="dt" sz="half" idx="10"/>
          </p:nvPr>
        </p:nvSpPr>
        <p:spPr/>
        <p:txBody>
          <a:bodyPr/>
          <a:lstStyle/>
          <a:p>
            <a:fld id="{C019B531-041C-4C24-B259-FA2FAAE1314B}" type="datetime1">
              <a:rPr lang="vi-VN" smtClean="0"/>
              <a:t>09/09/2015</a:t>
            </a:fld>
            <a:endParaRPr lang="en-US"/>
          </a:p>
        </p:txBody>
      </p:sp>
      <p:sp>
        <p:nvSpPr>
          <p:cNvPr id="5" name="Footer Placeholder 4"/>
          <p:cNvSpPr>
            <a:spLocks noGrp="1"/>
          </p:cNvSpPr>
          <p:nvPr>
            <p:ph type="ftr" sz="quarter" idx="11"/>
          </p:nvPr>
        </p:nvSpPr>
        <p:spPr/>
        <p:txBody>
          <a:bodyPr/>
          <a:lstStyle/>
          <a:p>
            <a:r>
              <a:rPr lang="en-US" smtClean="0"/>
              <a:t>BVĐK Thị Xã Ngã Năm, Sóc Trăng</a:t>
            </a:r>
            <a:endParaRPr lang="en-US"/>
          </a:p>
        </p:txBody>
      </p:sp>
      <p:sp>
        <p:nvSpPr>
          <p:cNvPr id="6" name="Slide Number Placeholder 5"/>
          <p:cNvSpPr>
            <a:spLocks noGrp="1"/>
          </p:cNvSpPr>
          <p:nvPr>
            <p:ph type="sldNum" sz="quarter" idx="12"/>
          </p:nvPr>
        </p:nvSpPr>
        <p:spPr/>
        <p:txBody>
          <a:bodyPr/>
          <a:lstStyle/>
          <a:p>
            <a:fld id="{EF7AB561-25D8-4196-851B-64F78140E994}" type="slidenum">
              <a:rPr lang="en-US" smtClean="0"/>
              <a:t>29</a:t>
            </a:fld>
            <a:endParaRPr lang="en-US"/>
          </a:p>
        </p:txBody>
      </p:sp>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0734" y="86156"/>
            <a:ext cx="1026199" cy="893852"/>
          </a:xfrm>
          <a:prstGeom prst="rect">
            <a:avLst/>
          </a:prstGeom>
        </p:spPr>
      </p:pic>
    </p:spTree>
    <p:extLst>
      <p:ext uri="{BB962C8B-B14F-4D97-AF65-F5344CB8AC3E}">
        <p14:creationId xmlns:p14="http://schemas.microsoft.com/office/powerpoint/2010/main" val="42422533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266" name="Group 2"/>
          <p:cNvGrpSpPr>
            <a:grpSpLocks/>
          </p:cNvGrpSpPr>
          <p:nvPr/>
        </p:nvGrpSpPr>
        <p:grpSpPr bwMode="auto">
          <a:xfrm>
            <a:off x="1905000" y="1527175"/>
            <a:ext cx="2170113" cy="4083050"/>
            <a:chOff x="720" y="1266"/>
            <a:chExt cx="1367" cy="2572"/>
          </a:xfrm>
        </p:grpSpPr>
        <p:sp>
          <p:nvSpPr>
            <p:cNvPr id="11285" name="AutoShape 3"/>
            <p:cNvSpPr>
              <a:spLocks noChangeArrowheads="1"/>
            </p:cNvSpPr>
            <p:nvPr/>
          </p:nvSpPr>
          <p:spPr bwMode="gray">
            <a:xfrm>
              <a:off x="720" y="1490"/>
              <a:ext cx="1363" cy="1800"/>
            </a:xfrm>
            <a:prstGeom prst="roundRect">
              <a:avLst>
                <a:gd name="adj" fmla="val 17509"/>
              </a:avLst>
            </a:prstGeom>
            <a:gradFill rotWithShape="1">
              <a:gsLst>
                <a:gs pos="0">
                  <a:srgbClr val="4E91D4"/>
                </a:gs>
                <a:gs pos="100000">
                  <a:srgbClr val="3477A4"/>
                </a:gs>
              </a:gsLst>
              <a:lin ang="27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endParaRPr lang="en-US" altLang="en-US">
                <a:latin typeface="Times New Roman" panose="02020603050405020304" pitchFamily="18" charset="0"/>
                <a:cs typeface="Arial" panose="020B0604020202020204" pitchFamily="34" charset="0"/>
              </a:endParaRPr>
            </a:p>
          </p:txBody>
        </p:sp>
        <p:sp>
          <p:nvSpPr>
            <p:cNvPr id="11286" name="AutoShape 4"/>
            <p:cNvSpPr>
              <a:spLocks noChangeArrowheads="1"/>
            </p:cNvSpPr>
            <p:nvPr/>
          </p:nvSpPr>
          <p:spPr bwMode="gray">
            <a:xfrm>
              <a:off x="741" y="1495"/>
              <a:ext cx="1322" cy="1766"/>
            </a:xfrm>
            <a:prstGeom prst="roundRect">
              <a:avLst>
                <a:gd name="adj" fmla="val 16667"/>
              </a:avLst>
            </a:prstGeom>
            <a:solidFill>
              <a:srgbClr val="3CA1E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endParaRPr lang="en-US" altLang="en-US">
                <a:latin typeface="Times New Roman" panose="02020603050405020304" pitchFamily="18" charset="0"/>
                <a:cs typeface="Arial" panose="020B0604020202020204" pitchFamily="34" charset="0"/>
              </a:endParaRPr>
            </a:p>
          </p:txBody>
        </p:sp>
        <p:sp>
          <p:nvSpPr>
            <p:cNvPr id="11287" name="AutoShape 5"/>
            <p:cNvSpPr>
              <a:spLocks noChangeArrowheads="1"/>
            </p:cNvSpPr>
            <p:nvPr/>
          </p:nvSpPr>
          <p:spPr bwMode="gray">
            <a:xfrm>
              <a:off x="752" y="2795"/>
              <a:ext cx="1304" cy="447"/>
            </a:xfrm>
            <a:prstGeom prst="roundRect">
              <a:avLst>
                <a:gd name="adj" fmla="val 50000"/>
              </a:avLst>
            </a:prstGeom>
            <a:gradFill rotWithShape="1">
              <a:gsLst>
                <a:gs pos="0">
                  <a:srgbClr val="3CA1E6">
                    <a:alpha val="0"/>
                  </a:srgbClr>
                </a:gs>
                <a:gs pos="100000">
                  <a:srgbClr val="9BCFF2"/>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endParaRPr lang="en-US" altLang="en-US">
                <a:latin typeface="Times New Roman" panose="02020603050405020304" pitchFamily="18" charset="0"/>
                <a:cs typeface="Arial" panose="020B0604020202020204" pitchFamily="34" charset="0"/>
              </a:endParaRPr>
            </a:p>
          </p:txBody>
        </p:sp>
        <p:sp>
          <p:nvSpPr>
            <p:cNvPr id="11288" name="AutoShape 6"/>
            <p:cNvSpPr>
              <a:spLocks noChangeArrowheads="1"/>
            </p:cNvSpPr>
            <p:nvPr/>
          </p:nvSpPr>
          <p:spPr bwMode="gray">
            <a:xfrm>
              <a:off x="752" y="1509"/>
              <a:ext cx="1304" cy="446"/>
            </a:xfrm>
            <a:prstGeom prst="roundRect">
              <a:avLst>
                <a:gd name="adj" fmla="val 50000"/>
              </a:avLst>
            </a:prstGeom>
            <a:gradFill rotWithShape="1">
              <a:gsLst>
                <a:gs pos="0">
                  <a:srgbClr val="BEE0F7"/>
                </a:gs>
                <a:gs pos="100000">
                  <a:srgbClr val="3CA1E6">
                    <a:alpha val="0"/>
                  </a:srgb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endParaRPr lang="en-US" altLang="en-US">
                <a:latin typeface="Times New Roman" panose="02020603050405020304" pitchFamily="18" charset="0"/>
                <a:cs typeface="Arial" panose="020B0604020202020204" pitchFamily="34" charset="0"/>
              </a:endParaRPr>
            </a:p>
          </p:txBody>
        </p:sp>
        <p:sp>
          <p:nvSpPr>
            <p:cNvPr id="11289" name="AutoShape 7"/>
            <p:cNvSpPr>
              <a:spLocks noChangeArrowheads="1"/>
            </p:cNvSpPr>
            <p:nvPr/>
          </p:nvSpPr>
          <p:spPr bwMode="gray">
            <a:xfrm>
              <a:off x="724" y="3290"/>
              <a:ext cx="1363" cy="548"/>
            </a:xfrm>
            <a:prstGeom prst="roundRect">
              <a:avLst>
                <a:gd name="adj" fmla="val 40389"/>
              </a:avLst>
            </a:prstGeom>
            <a:gradFill rotWithShape="1">
              <a:gsLst>
                <a:gs pos="0">
                  <a:srgbClr val="729EB4"/>
                </a:gs>
                <a:gs pos="100000">
                  <a:schemeClr val="bg1"/>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endParaRPr lang="en-US" altLang="en-US">
                <a:latin typeface="Times New Roman" panose="02020603050405020304" pitchFamily="18" charset="0"/>
                <a:cs typeface="Arial" panose="020B0604020202020204" pitchFamily="34" charset="0"/>
              </a:endParaRPr>
            </a:p>
          </p:txBody>
        </p:sp>
        <p:sp>
          <p:nvSpPr>
            <p:cNvPr id="11290" name="AutoShape 8"/>
            <p:cNvSpPr>
              <a:spLocks noChangeArrowheads="1"/>
            </p:cNvSpPr>
            <p:nvPr/>
          </p:nvSpPr>
          <p:spPr bwMode="gray">
            <a:xfrm>
              <a:off x="752" y="3305"/>
              <a:ext cx="1304" cy="487"/>
            </a:xfrm>
            <a:prstGeom prst="roundRect">
              <a:avLst>
                <a:gd name="adj" fmla="val 50000"/>
              </a:avLst>
            </a:prstGeom>
            <a:gradFill rotWithShape="1">
              <a:gsLst>
                <a:gs pos="0">
                  <a:srgbClr val="7DAFD4"/>
                </a:gs>
                <a:gs pos="100000">
                  <a:schemeClr val="bg1"/>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endParaRPr lang="en-US" altLang="en-US">
                <a:latin typeface="Times New Roman" panose="02020603050405020304" pitchFamily="18" charset="0"/>
                <a:cs typeface="Arial" panose="020B0604020202020204" pitchFamily="34" charset="0"/>
              </a:endParaRPr>
            </a:p>
          </p:txBody>
        </p:sp>
        <p:grpSp>
          <p:nvGrpSpPr>
            <p:cNvPr id="11291" name="Group 9"/>
            <p:cNvGrpSpPr>
              <a:grpSpLocks/>
            </p:cNvGrpSpPr>
            <p:nvPr/>
          </p:nvGrpSpPr>
          <p:grpSpPr bwMode="auto">
            <a:xfrm>
              <a:off x="1190" y="1266"/>
              <a:ext cx="404" cy="463"/>
              <a:chOff x="1291" y="533"/>
              <a:chExt cx="666" cy="764"/>
            </a:xfrm>
          </p:grpSpPr>
          <p:sp>
            <p:nvSpPr>
              <p:cNvPr id="11294" name="Oval 10"/>
              <p:cNvSpPr>
                <a:spLocks noChangeArrowheads="1"/>
              </p:cNvSpPr>
              <p:nvPr/>
            </p:nvSpPr>
            <p:spPr bwMode="gray">
              <a:xfrm>
                <a:off x="1291" y="533"/>
                <a:ext cx="666" cy="764"/>
              </a:xfrm>
              <a:prstGeom prst="ellipse">
                <a:avLst/>
              </a:prstGeom>
              <a:solidFill>
                <a:srgbClr val="333333"/>
              </a:soli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endParaRPr lang="en-US" altLang="en-US">
                  <a:latin typeface="Times New Roman" panose="02020603050405020304" pitchFamily="18" charset="0"/>
                  <a:cs typeface="Arial" panose="020B0604020202020204" pitchFamily="34" charset="0"/>
                </a:endParaRPr>
              </a:p>
            </p:txBody>
          </p:sp>
          <p:sp>
            <p:nvSpPr>
              <p:cNvPr id="11295" name="Oval 11"/>
              <p:cNvSpPr>
                <a:spLocks noChangeArrowheads="1"/>
              </p:cNvSpPr>
              <p:nvPr/>
            </p:nvSpPr>
            <p:spPr bwMode="gray">
              <a:xfrm>
                <a:off x="1296" y="587"/>
                <a:ext cx="646" cy="647"/>
              </a:xfrm>
              <a:prstGeom prst="ellipse">
                <a:avLst/>
              </a:prstGeom>
              <a:gradFill rotWithShape="1">
                <a:gsLst>
                  <a:gs pos="0">
                    <a:srgbClr val="636869"/>
                  </a:gs>
                  <a:gs pos="100000">
                    <a:srgbClr val="D6E1E2"/>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endParaRPr lang="en-US" altLang="en-US">
                  <a:latin typeface="Times New Roman" panose="02020603050405020304" pitchFamily="18" charset="0"/>
                  <a:cs typeface="Arial" panose="020B0604020202020204" pitchFamily="34" charset="0"/>
                </a:endParaRPr>
              </a:p>
            </p:txBody>
          </p:sp>
          <p:sp>
            <p:nvSpPr>
              <p:cNvPr id="11296" name="Oval 12"/>
              <p:cNvSpPr>
                <a:spLocks noChangeArrowheads="1"/>
              </p:cNvSpPr>
              <p:nvPr/>
            </p:nvSpPr>
            <p:spPr bwMode="gray">
              <a:xfrm>
                <a:off x="1304" y="591"/>
                <a:ext cx="631" cy="631"/>
              </a:xfrm>
              <a:prstGeom prst="ellipse">
                <a:avLst/>
              </a:prstGeom>
              <a:gradFill rotWithShape="1">
                <a:gsLst>
                  <a:gs pos="0">
                    <a:srgbClr val="D6E1E2">
                      <a:alpha val="0"/>
                    </a:srgbClr>
                  </a:gs>
                  <a:gs pos="100000">
                    <a:srgbClr val="F1F5F5"/>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endParaRPr lang="en-US" altLang="en-US">
                  <a:latin typeface="Times New Roman" panose="02020603050405020304" pitchFamily="18" charset="0"/>
                  <a:cs typeface="Arial" panose="020B0604020202020204" pitchFamily="34" charset="0"/>
                </a:endParaRPr>
              </a:p>
            </p:txBody>
          </p:sp>
          <p:sp>
            <p:nvSpPr>
              <p:cNvPr id="11297" name="Oval 13"/>
              <p:cNvSpPr>
                <a:spLocks noChangeArrowheads="1"/>
              </p:cNvSpPr>
              <p:nvPr/>
            </p:nvSpPr>
            <p:spPr bwMode="gray">
              <a:xfrm>
                <a:off x="1311" y="597"/>
                <a:ext cx="600" cy="589"/>
              </a:xfrm>
              <a:prstGeom prst="ellipse">
                <a:avLst/>
              </a:prstGeom>
              <a:gradFill rotWithShape="1">
                <a:gsLst>
                  <a:gs pos="0">
                    <a:srgbClr val="AAB2B3"/>
                  </a:gs>
                  <a:gs pos="100000">
                    <a:srgbClr val="D6E1E2">
                      <a:alpha val="4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endParaRPr lang="en-US" altLang="en-US">
                  <a:latin typeface="Times New Roman" panose="02020603050405020304" pitchFamily="18" charset="0"/>
                  <a:cs typeface="Arial" panose="020B0604020202020204" pitchFamily="34" charset="0"/>
                </a:endParaRPr>
              </a:p>
            </p:txBody>
          </p:sp>
          <p:sp>
            <p:nvSpPr>
              <p:cNvPr id="11298" name="Oval 14"/>
              <p:cNvSpPr>
                <a:spLocks noChangeArrowheads="1"/>
              </p:cNvSpPr>
              <p:nvPr/>
            </p:nvSpPr>
            <p:spPr bwMode="gray">
              <a:xfrm>
                <a:off x="1346" y="613"/>
                <a:ext cx="533" cy="479"/>
              </a:xfrm>
              <a:prstGeom prst="ellipse">
                <a:avLst/>
              </a:prstGeom>
              <a:gradFill rotWithShape="1">
                <a:gsLst>
                  <a:gs pos="0">
                    <a:srgbClr val="FFFFFF"/>
                  </a:gs>
                  <a:gs pos="100000">
                    <a:srgbClr val="D6E1E2">
                      <a:alpha val="37999"/>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endParaRPr lang="en-US" altLang="en-US">
                  <a:latin typeface="Times New Roman" panose="02020603050405020304" pitchFamily="18" charset="0"/>
                  <a:cs typeface="Arial" panose="020B0604020202020204" pitchFamily="34" charset="0"/>
                </a:endParaRPr>
              </a:p>
            </p:txBody>
          </p:sp>
        </p:grpSp>
        <p:sp>
          <p:nvSpPr>
            <p:cNvPr id="11292" name="Text Box 15"/>
            <p:cNvSpPr txBox="1">
              <a:spLocks noChangeArrowheads="1"/>
            </p:cNvSpPr>
            <p:nvPr/>
          </p:nvSpPr>
          <p:spPr bwMode="gray">
            <a:xfrm>
              <a:off x="1276" y="1354"/>
              <a:ext cx="223"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en-US" altLang="en-US" sz="2400" b="0">
                  <a:solidFill>
                    <a:srgbClr val="000000"/>
                  </a:solidFill>
                  <a:latin typeface="Arial" panose="020B0604020202020204" pitchFamily="34" charset="0"/>
                  <a:cs typeface="Arial" panose="020B0604020202020204" pitchFamily="34" charset="0"/>
                </a:rPr>
                <a:t>1</a:t>
              </a:r>
              <a:endParaRPr lang="en-US" altLang="en-US" sz="1800" b="0">
                <a:latin typeface="Arial" panose="020B0604020202020204" pitchFamily="34" charset="0"/>
                <a:cs typeface="Arial" panose="020B0604020202020204" pitchFamily="34" charset="0"/>
              </a:endParaRPr>
            </a:p>
          </p:txBody>
        </p:sp>
        <p:sp>
          <p:nvSpPr>
            <p:cNvPr id="11293" name="Text Box 16"/>
            <p:cNvSpPr txBox="1">
              <a:spLocks noChangeArrowheads="1"/>
            </p:cNvSpPr>
            <p:nvPr/>
          </p:nvSpPr>
          <p:spPr bwMode="gray">
            <a:xfrm>
              <a:off x="768" y="1776"/>
              <a:ext cx="1296" cy="15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en-US" altLang="en-US" sz="2600">
                  <a:solidFill>
                    <a:srgbClr val="000099"/>
                  </a:solidFill>
                  <a:latin typeface="Times New Roman" panose="02020603050405020304" pitchFamily="18" charset="0"/>
                  <a:cs typeface="Arial" panose="020B0604020202020204" pitchFamily="34" charset="0"/>
                </a:rPr>
                <a:t>Giới thiệu</a:t>
              </a:r>
            </a:p>
            <a:p>
              <a:pPr algn="ctr" eaLnBrk="1" hangingPunct="1">
                <a:lnSpc>
                  <a:spcPct val="100000"/>
                </a:lnSpc>
                <a:spcBef>
                  <a:spcPct val="0"/>
                </a:spcBef>
                <a:buFontTx/>
                <a:buNone/>
              </a:pPr>
              <a:r>
                <a:rPr lang="en-US" altLang="en-US" sz="2600">
                  <a:solidFill>
                    <a:srgbClr val="000099"/>
                  </a:solidFill>
                  <a:latin typeface="Times New Roman" panose="02020603050405020304" pitchFamily="18" charset="0"/>
                  <a:cs typeface="Arial" panose="020B0604020202020204" pitchFamily="34" charset="0"/>
                </a:rPr>
                <a:t>Các bước của chu trình </a:t>
              </a:r>
            </a:p>
            <a:p>
              <a:pPr algn="ctr" eaLnBrk="1" hangingPunct="1">
                <a:lnSpc>
                  <a:spcPct val="100000"/>
                </a:lnSpc>
                <a:spcBef>
                  <a:spcPct val="0"/>
                </a:spcBef>
                <a:buFontTx/>
                <a:buNone/>
              </a:pPr>
              <a:r>
                <a:rPr lang="en-US" altLang="en-US" sz="2600">
                  <a:solidFill>
                    <a:srgbClr val="000099"/>
                  </a:solidFill>
                  <a:latin typeface="Times New Roman" panose="02020603050405020304" pitchFamily="18" charset="0"/>
                  <a:cs typeface="Arial" panose="020B0604020202020204" pitchFamily="34" charset="0"/>
                </a:rPr>
                <a:t>P-D-C-A</a:t>
              </a:r>
            </a:p>
            <a:p>
              <a:pPr algn="ctr" eaLnBrk="1" hangingPunct="1">
                <a:lnSpc>
                  <a:spcPct val="100000"/>
                </a:lnSpc>
                <a:spcBef>
                  <a:spcPct val="0"/>
                </a:spcBef>
                <a:buFontTx/>
                <a:buNone/>
              </a:pPr>
              <a:endParaRPr lang="en-US" altLang="en-US" sz="2600">
                <a:solidFill>
                  <a:srgbClr val="000099"/>
                </a:solidFill>
                <a:latin typeface="Times New Roman" panose="02020603050405020304" pitchFamily="18" charset="0"/>
                <a:cs typeface="Arial" panose="020B0604020202020204" pitchFamily="34" charset="0"/>
              </a:endParaRPr>
            </a:p>
          </p:txBody>
        </p:sp>
      </p:grpSp>
      <p:grpSp>
        <p:nvGrpSpPr>
          <p:cNvPr id="11267" name="Group 17"/>
          <p:cNvGrpSpPr>
            <a:grpSpLocks/>
          </p:cNvGrpSpPr>
          <p:nvPr/>
        </p:nvGrpSpPr>
        <p:grpSpPr bwMode="auto">
          <a:xfrm>
            <a:off x="5456238" y="1579126"/>
            <a:ext cx="2166937" cy="4083050"/>
            <a:chOff x="2208" y="1266"/>
            <a:chExt cx="1365" cy="2572"/>
          </a:xfrm>
        </p:grpSpPr>
        <p:sp>
          <p:nvSpPr>
            <p:cNvPr id="11272" name="AutoShape 18"/>
            <p:cNvSpPr>
              <a:spLocks noChangeArrowheads="1"/>
            </p:cNvSpPr>
            <p:nvPr/>
          </p:nvSpPr>
          <p:spPr bwMode="gray">
            <a:xfrm>
              <a:off x="2208" y="1490"/>
              <a:ext cx="1363" cy="1800"/>
            </a:xfrm>
            <a:prstGeom prst="roundRect">
              <a:avLst>
                <a:gd name="adj" fmla="val 17509"/>
              </a:avLst>
            </a:prstGeom>
            <a:gradFill rotWithShape="1">
              <a:gsLst>
                <a:gs pos="0">
                  <a:srgbClr val="34B034"/>
                </a:gs>
                <a:gs pos="100000">
                  <a:srgbClr val="3F8B4A"/>
                </a:gs>
              </a:gsLst>
              <a:lin ang="27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endParaRPr lang="en-US" altLang="en-US">
                <a:latin typeface="Times New Roman" panose="02020603050405020304" pitchFamily="18" charset="0"/>
                <a:cs typeface="Arial" panose="020B0604020202020204" pitchFamily="34" charset="0"/>
              </a:endParaRPr>
            </a:p>
          </p:txBody>
        </p:sp>
        <p:sp>
          <p:nvSpPr>
            <p:cNvPr id="11273" name="AutoShape 19"/>
            <p:cNvSpPr>
              <a:spLocks noChangeArrowheads="1"/>
            </p:cNvSpPr>
            <p:nvPr/>
          </p:nvSpPr>
          <p:spPr bwMode="gray">
            <a:xfrm>
              <a:off x="2229" y="1495"/>
              <a:ext cx="1322" cy="1766"/>
            </a:xfrm>
            <a:prstGeom prst="roundRect">
              <a:avLst>
                <a:gd name="adj" fmla="val 16667"/>
              </a:avLst>
            </a:prstGeom>
            <a:solidFill>
              <a:srgbClr val="73E77E"/>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endParaRPr lang="en-US" altLang="en-US">
                <a:latin typeface="Times New Roman" panose="02020603050405020304" pitchFamily="18" charset="0"/>
                <a:cs typeface="Arial" panose="020B0604020202020204" pitchFamily="34" charset="0"/>
              </a:endParaRPr>
            </a:p>
          </p:txBody>
        </p:sp>
        <p:sp>
          <p:nvSpPr>
            <p:cNvPr id="11274" name="AutoShape 20"/>
            <p:cNvSpPr>
              <a:spLocks noChangeArrowheads="1"/>
            </p:cNvSpPr>
            <p:nvPr/>
          </p:nvSpPr>
          <p:spPr bwMode="gray">
            <a:xfrm>
              <a:off x="2240" y="2795"/>
              <a:ext cx="1304" cy="447"/>
            </a:xfrm>
            <a:prstGeom prst="roundRect">
              <a:avLst>
                <a:gd name="adj" fmla="val 50000"/>
              </a:avLst>
            </a:prstGeom>
            <a:gradFill rotWithShape="1">
              <a:gsLst>
                <a:gs pos="0">
                  <a:srgbClr val="73E77E"/>
                </a:gs>
                <a:gs pos="100000">
                  <a:srgbClr val="B3F2B9"/>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endParaRPr lang="en-US" altLang="en-US">
                <a:latin typeface="Times New Roman" panose="02020603050405020304" pitchFamily="18" charset="0"/>
                <a:cs typeface="Arial" panose="020B0604020202020204" pitchFamily="34" charset="0"/>
              </a:endParaRPr>
            </a:p>
          </p:txBody>
        </p:sp>
        <p:sp>
          <p:nvSpPr>
            <p:cNvPr id="11275" name="AutoShape 21"/>
            <p:cNvSpPr>
              <a:spLocks noChangeArrowheads="1"/>
            </p:cNvSpPr>
            <p:nvPr/>
          </p:nvSpPr>
          <p:spPr bwMode="gray">
            <a:xfrm>
              <a:off x="2240" y="1509"/>
              <a:ext cx="1304" cy="446"/>
            </a:xfrm>
            <a:prstGeom prst="roundRect">
              <a:avLst>
                <a:gd name="adj" fmla="val 50000"/>
              </a:avLst>
            </a:prstGeom>
            <a:gradFill rotWithShape="1">
              <a:gsLst>
                <a:gs pos="0">
                  <a:srgbClr val="D0F7D4"/>
                </a:gs>
                <a:gs pos="100000">
                  <a:srgbClr val="73E77E"/>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endParaRPr lang="en-US" altLang="en-US">
                <a:latin typeface="Times New Roman" panose="02020603050405020304" pitchFamily="18" charset="0"/>
                <a:cs typeface="Arial" panose="020B0604020202020204" pitchFamily="34" charset="0"/>
              </a:endParaRPr>
            </a:p>
          </p:txBody>
        </p:sp>
        <p:sp>
          <p:nvSpPr>
            <p:cNvPr id="11276" name="Oval 22"/>
            <p:cNvSpPr>
              <a:spLocks noChangeArrowheads="1"/>
            </p:cNvSpPr>
            <p:nvPr/>
          </p:nvSpPr>
          <p:spPr bwMode="gray">
            <a:xfrm>
              <a:off x="2678" y="1266"/>
              <a:ext cx="404" cy="463"/>
            </a:xfrm>
            <a:prstGeom prst="ellipse">
              <a:avLst/>
            </a:prstGeom>
            <a:solidFill>
              <a:srgbClr val="333333"/>
            </a:soli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endParaRPr lang="en-US" altLang="en-US">
                <a:latin typeface="Times New Roman" panose="02020603050405020304" pitchFamily="18" charset="0"/>
                <a:cs typeface="Arial" panose="020B0604020202020204" pitchFamily="34" charset="0"/>
              </a:endParaRPr>
            </a:p>
          </p:txBody>
        </p:sp>
        <p:sp>
          <p:nvSpPr>
            <p:cNvPr id="11277" name="Oval 23"/>
            <p:cNvSpPr>
              <a:spLocks noChangeArrowheads="1"/>
            </p:cNvSpPr>
            <p:nvPr/>
          </p:nvSpPr>
          <p:spPr bwMode="gray">
            <a:xfrm>
              <a:off x="2681" y="1299"/>
              <a:ext cx="392" cy="392"/>
            </a:xfrm>
            <a:prstGeom prst="ellipse">
              <a:avLst/>
            </a:prstGeom>
            <a:gradFill rotWithShape="1">
              <a:gsLst>
                <a:gs pos="0">
                  <a:srgbClr val="636869"/>
                </a:gs>
                <a:gs pos="100000">
                  <a:srgbClr val="D6E1E2"/>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endParaRPr lang="en-US" altLang="en-US">
                <a:latin typeface="Times New Roman" panose="02020603050405020304" pitchFamily="18" charset="0"/>
                <a:cs typeface="Arial" panose="020B0604020202020204" pitchFamily="34" charset="0"/>
              </a:endParaRPr>
            </a:p>
          </p:txBody>
        </p:sp>
        <p:sp>
          <p:nvSpPr>
            <p:cNvPr id="11278" name="Oval 24"/>
            <p:cNvSpPr>
              <a:spLocks noChangeArrowheads="1"/>
            </p:cNvSpPr>
            <p:nvPr/>
          </p:nvSpPr>
          <p:spPr bwMode="gray">
            <a:xfrm>
              <a:off x="2686" y="1301"/>
              <a:ext cx="383" cy="383"/>
            </a:xfrm>
            <a:prstGeom prst="ellipse">
              <a:avLst/>
            </a:prstGeom>
            <a:gradFill rotWithShape="1">
              <a:gsLst>
                <a:gs pos="0">
                  <a:srgbClr val="D6E1E2">
                    <a:alpha val="0"/>
                  </a:srgbClr>
                </a:gs>
                <a:gs pos="100000">
                  <a:srgbClr val="F1F5F5"/>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endParaRPr lang="en-US" altLang="en-US">
                <a:latin typeface="Times New Roman" panose="02020603050405020304" pitchFamily="18" charset="0"/>
                <a:cs typeface="Arial" panose="020B0604020202020204" pitchFamily="34" charset="0"/>
              </a:endParaRPr>
            </a:p>
          </p:txBody>
        </p:sp>
        <p:sp>
          <p:nvSpPr>
            <p:cNvPr id="11279" name="Oval 25"/>
            <p:cNvSpPr>
              <a:spLocks noChangeArrowheads="1"/>
            </p:cNvSpPr>
            <p:nvPr/>
          </p:nvSpPr>
          <p:spPr bwMode="gray">
            <a:xfrm>
              <a:off x="2690" y="1305"/>
              <a:ext cx="364" cy="357"/>
            </a:xfrm>
            <a:prstGeom prst="ellipse">
              <a:avLst/>
            </a:prstGeom>
            <a:gradFill rotWithShape="1">
              <a:gsLst>
                <a:gs pos="0">
                  <a:srgbClr val="AAB2B3"/>
                </a:gs>
                <a:gs pos="100000">
                  <a:srgbClr val="D6E1E2">
                    <a:alpha val="4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endParaRPr lang="en-US" altLang="en-US">
                <a:latin typeface="Times New Roman" panose="02020603050405020304" pitchFamily="18" charset="0"/>
                <a:cs typeface="Arial" panose="020B0604020202020204" pitchFamily="34" charset="0"/>
              </a:endParaRPr>
            </a:p>
          </p:txBody>
        </p:sp>
        <p:sp>
          <p:nvSpPr>
            <p:cNvPr id="11280" name="Oval 26"/>
            <p:cNvSpPr>
              <a:spLocks noChangeArrowheads="1"/>
            </p:cNvSpPr>
            <p:nvPr/>
          </p:nvSpPr>
          <p:spPr bwMode="gray">
            <a:xfrm>
              <a:off x="2712" y="1315"/>
              <a:ext cx="323" cy="290"/>
            </a:xfrm>
            <a:prstGeom prst="ellipse">
              <a:avLst/>
            </a:prstGeom>
            <a:gradFill rotWithShape="1">
              <a:gsLst>
                <a:gs pos="0">
                  <a:srgbClr val="FFFFFF"/>
                </a:gs>
                <a:gs pos="100000">
                  <a:srgbClr val="D6E1E2">
                    <a:alpha val="37999"/>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endParaRPr lang="en-US" altLang="en-US">
                <a:latin typeface="Times New Roman" panose="02020603050405020304" pitchFamily="18" charset="0"/>
                <a:cs typeface="Arial" panose="020B0604020202020204" pitchFamily="34" charset="0"/>
              </a:endParaRPr>
            </a:p>
          </p:txBody>
        </p:sp>
        <p:sp>
          <p:nvSpPr>
            <p:cNvPr id="11281" name="Text Box 27"/>
            <p:cNvSpPr txBox="1">
              <a:spLocks noChangeArrowheads="1"/>
            </p:cNvSpPr>
            <p:nvPr/>
          </p:nvSpPr>
          <p:spPr bwMode="gray">
            <a:xfrm>
              <a:off x="2764" y="1354"/>
              <a:ext cx="223"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en-US" altLang="en-US" sz="2400" b="0">
                  <a:solidFill>
                    <a:srgbClr val="000000"/>
                  </a:solidFill>
                  <a:latin typeface="Arial" panose="020B0604020202020204" pitchFamily="34" charset="0"/>
                  <a:cs typeface="Arial" panose="020B0604020202020204" pitchFamily="34" charset="0"/>
                </a:rPr>
                <a:t>2</a:t>
              </a:r>
              <a:endParaRPr lang="en-US" altLang="en-US" sz="1800" b="0">
                <a:latin typeface="Arial" panose="020B0604020202020204" pitchFamily="34" charset="0"/>
                <a:cs typeface="Arial" panose="020B0604020202020204" pitchFamily="34" charset="0"/>
              </a:endParaRPr>
            </a:p>
          </p:txBody>
        </p:sp>
        <p:sp>
          <p:nvSpPr>
            <p:cNvPr id="11282" name="Text Box 28"/>
            <p:cNvSpPr txBox="1">
              <a:spLocks noChangeArrowheads="1"/>
            </p:cNvSpPr>
            <p:nvPr/>
          </p:nvSpPr>
          <p:spPr bwMode="gray">
            <a:xfrm>
              <a:off x="2256" y="1776"/>
              <a:ext cx="1296" cy="8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en-US" altLang="en-US" sz="2600">
                  <a:solidFill>
                    <a:srgbClr val="990000"/>
                  </a:solidFill>
                  <a:latin typeface="Times New Roman" panose="02020603050405020304" pitchFamily="18" charset="0"/>
                  <a:cs typeface="Arial" panose="020B0604020202020204" pitchFamily="34" charset="0"/>
                </a:rPr>
                <a:t>Giải thích các bước</a:t>
              </a:r>
            </a:p>
            <a:p>
              <a:pPr algn="ctr" eaLnBrk="1" hangingPunct="1">
                <a:lnSpc>
                  <a:spcPct val="100000"/>
                </a:lnSpc>
                <a:spcBef>
                  <a:spcPct val="0"/>
                </a:spcBef>
                <a:buFontTx/>
                <a:buNone/>
              </a:pPr>
              <a:r>
                <a:rPr lang="en-US" altLang="en-US" sz="2600">
                  <a:solidFill>
                    <a:srgbClr val="990000"/>
                  </a:solidFill>
                  <a:latin typeface="Times New Roman" panose="02020603050405020304" pitchFamily="18" charset="0"/>
                  <a:cs typeface="Arial" panose="020B0604020202020204" pitchFamily="34" charset="0"/>
                </a:rPr>
                <a:t>P-D-C-A</a:t>
              </a:r>
            </a:p>
          </p:txBody>
        </p:sp>
        <p:sp>
          <p:nvSpPr>
            <p:cNvPr id="11283" name="AutoShape 29"/>
            <p:cNvSpPr>
              <a:spLocks noChangeArrowheads="1"/>
            </p:cNvSpPr>
            <p:nvPr/>
          </p:nvSpPr>
          <p:spPr bwMode="gray">
            <a:xfrm>
              <a:off x="2210" y="3290"/>
              <a:ext cx="1363" cy="548"/>
            </a:xfrm>
            <a:prstGeom prst="roundRect">
              <a:avLst>
                <a:gd name="adj" fmla="val 40389"/>
              </a:avLst>
            </a:prstGeom>
            <a:gradFill rotWithShape="1">
              <a:gsLst>
                <a:gs pos="0">
                  <a:srgbClr val="58A4AE"/>
                </a:gs>
                <a:gs pos="100000">
                  <a:schemeClr val="bg1"/>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endParaRPr lang="en-US" altLang="en-US">
                <a:latin typeface="Times New Roman" panose="02020603050405020304" pitchFamily="18" charset="0"/>
                <a:cs typeface="Arial" panose="020B0604020202020204" pitchFamily="34" charset="0"/>
              </a:endParaRPr>
            </a:p>
          </p:txBody>
        </p:sp>
        <p:sp>
          <p:nvSpPr>
            <p:cNvPr id="11284" name="AutoShape 30"/>
            <p:cNvSpPr>
              <a:spLocks noChangeArrowheads="1"/>
            </p:cNvSpPr>
            <p:nvPr/>
          </p:nvSpPr>
          <p:spPr bwMode="gray">
            <a:xfrm>
              <a:off x="2238" y="3305"/>
              <a:ext cx="1304" cy="487"/>
            </a:xfrm>
            <a:prstGeom prst="roundRect">
              <a:avLst>
                <a:gd name="adj" fmla="val 50000"/>
              </a:avLst>
            </a:prstGeom>
            <a:gradFill rotWithShape="1">
              <a:gsLst>
                <a:gs pos="0">
                  <a:srgbClr val="72B2BB"/>
                </a:gs>
                <a:gs pos="100000">
                  <a:schemeClr val="bg1"/>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endParaRPr lang="en-US" altLang="en-US">
                <a:latin typeface="Times New Roman" panose="02020603050405020304" pitchFamily="18" charset="0"/>
                <a:cs typeface="Arial" panose="020B0604020202020204" pitchFamily="34" charset="0"/>
              </a:endParaRPr>
            </a:p>
          </p:txBody>
        </p:sp>
      </p:grpSp>
      <p:sp>
        <p:nvSpPr>
          <p:cNvPr id="158767" name="Text Box 47"/>
          <p:cNvSpPr txBox="1">
            <a:spLocks noChangeArrowheads="1"/>
          </p:cNvSpPr>
          <p:nvPr/>
        </p:nvSpPr>
        <p:spPr bwMode="auto">
          <a:xfrm>
            <a:off x="3908614" y="438626"/>
            <a:ext cx="1992313"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800" b="1">
                <a:solidFill>
                  <a:schemeClr val="tx1"/>
                </a:solidFill>
                <a:latin typeface="Times New Roman" panose="02020603050405020304" pitchFamily="18" charset="0"/>
              </a:defRPr>
            </a:lvl1pPr>
            <a:lvl2pPr marL="742950" indent="-285750">
              <a:defRPr sz="2800" b="1">
                <a:solidFill>
                  <a:schemeClr val="tx1"/>
                </a:solidFill>
                <a:latin typeface="Times New Roman" panose="02020603050405020304" pitchFamily="18" charset="0"/>
              </a:defRPr>
            </a:lvl2pPr>
            <a:lvl3pPr marL="1143000" indent="-228600">
              <a:defRPr sz="2800" b="1">
                <a:solidFill>
                  <a:schemeClr val="tx1"/>
                </a:solidFill>
                <a:latin typeface="Times New Roman" panose="02020603050405020304" pitchFamily="18" charset="0"/>
              </a:defRPr>
            </a:lvl3pPr>
            <a:lvl4pPr marL="1600200" indent="-228600">
              <a:defRPr sz="2800" b="1">
                <a:solidFill>
                  <a:schemeClr val="tx1"/>
                </a:solidFill>
                <a:latin typeface="Times New Roman" panose="02020603050405020304" pitchFamily="18" charset="0"/>
              </a:defRPr>
            </a:lvl4pPr>
            <a:lvl5pPr marL="2057400" indent="-228600">
              <a:defRPr sz="28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28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28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28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2800" b="1">
                <a:solidFill>
                  <a:schemeClr val="tx1"/>
                </a:solidFill>
                <a:latin typeface="Times New Roman" panose="02020603050405020304" pitchFamily="18" charset="0"/>
              </a:defRPr>
            </a:lvl9pPr>
          </a:lstStyle>
          <a:p>
            <a:pPr algn="ctr" eaLnBrk="1" hangingPunct="1">
              <a:defRPr/>
            </a:pPr>
            <a:r>
              <a:rPr lang="en-US" altLang="en-US">
                <a:solidFill>
                  <a:srgbClr val="0000FF"/>
                </a:solidFill>
                <a:effectLst>
                  <a:outerShdw blurRad="38100" dist="38100" dir="2700000" algn="tl">
                    <a:srgbClr val="C0C0C0"/>
                  </a:outerShdw>
                </a:effectLst>
              </a:rPr>
              <a:t>NỘI DUNG</a:t>
            </a:r>
          </a:p>
        </p:txBody>
      </p:sp>
      <p:sp>
        <p:nvSpPr>
          <p:cNvPr id="4" name="Date Placeholder 3"/>
          <p:cNvSpPr>
            <a:spLocks noGrp="1"/>
          </p:cNvSpPr>
          <p:nvPr>
            <p:ph type="dt" sz="half" idx="10"/>
          </p:nvPr>
        </p:nvSpPr>
        <p:spPr>
          <a:xfrm>
            <a:off x="5666579" y="6041362"/>
            <a:ext cx="1026321" cy="365125"/>
          </a:xfrm>
        </p:spPr>
        <p:txBody>
          <a:bodyPr/>
          <a:lstStyle/>
          <a:p>
            <a:fld id="{2276C8C5-4AEA-4834-87F4-1A98FC5AAC45}" type="datetime1">
              <a:rPr lang="vi-VN" sz="1200" smtClean="0"/>
              <a:t>09/09/2015</a:t>
            </a:fld>
            <a:endParaRPr lang="en-US" sz="1200"/>
          </a:p>
        </p:txBody>
      </p:sp>
      <p:sp>
        <p:nvSpPr>
          <p:cNvPr id="5" name="Footer Placeholder 4"/>
          <p:cNvSpPr>
            <a:spLocks noGrp="1"/>
          </p:cNvSpPr>
          <p:nvPr>
            <p:ph type="ftr" sz="quarter" idx="11"/>
          </p:nvPr>
        </p:nvSpPr>
        <p:spPr>
          <a:xfrm>
            <a:off x="677334" y="6041362"/>
            <a:ext cx="3116744" cy="365125"/>
          </a:xfrm>
        </p:spPr>
        <p:txBody>
          <a:bodyPr/>
          <a:lstStyle/>
          <a:p>
            <a:r>
              <a:rPr lang="en-US" sz="1200" smtClean="0"/>
              <a:t>BVĐK Thị Xã Ngã Năm, Sóc Trăng</a:t>
            </a:r>
            <a:endParaRPr lang="en-US" sz="1200"/>
          </a:p>
        </p:txBody>
      </p:sp>
      <p:sp>
        <p:nvSpPr>
          <p:cNvPr id="6" name="Slide Number Placeholder 5"/>
          <p:cNvSpPr>
            <a:spLocks noGrp="1"/>
          </p:cNvSpPr>
          <p:nvPr>
            <p:ph type="sldNum" sz="quarter" idx="12"/>
          </p:nvPr>
        </p:nvSpPr>
        <p:spPr/>
        <p:txBody>
          <a:bodyPr/>
          <a:lstStyle/>
          <a:p>
            <a:fld id="{EF7AB561-25D8-4196-851B-64F78140E994}" type="slidenum">
              <a:rPr lang="en-US" sz="1200" smtClean="0"/>
              <a:t>3</a:t>
            </a:fld>
            <a:endParaRPr lang="en-US" sz="1200"/>
          </a:p>
        </p:txBody>
      </p:sp>
      <p:pic>
        <p:nvPicPr>
          <p:cNvPr id="35" name="Picture 3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0734" y="86156"/>
            <a:ext cx="1026199" cy="893852"/>
          </a:xfrm>
          <a:prstGeom prst="rect">
            <a:avLst/>
          </a:prstGeom>
        </p:spPr>
      </p:pic>
    </p:spTree>
    <p:extLst>
      <p:ext uri="{BB962C8B-B14F-4D97-AF65-F5344CB8AC3E}">
        <p14:creationId xmlns:p14="http://schemas.microsoft.com/office/powerpoint/2010/main" val="133289771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ChangeArrowheads="1"/>
          </p:cNvSpPr>
          <p:nvPr/>
        </p:nvSpPr>
        <p:spPr bwMode="auto">
          <a:xfrm>
            <a:off x="1865313" y="306388"/>
            <a:ext cx="5943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SzPct val="70000"/>
              <a:buFontTx/>
              <a:buNone/>
            </a:pPr>
            <a:r>
              <a:rPr lang="en-US" altLang="en-US" sz="3200" b="1">
                <a:solidFill>
                  <a:srgbClr val="0000FF"/>
                </a:solidFill>
                <a:latin typeface="Verdana" panose="020B0604030504040204" pitchFamily="34" charset="0"/>
                <a:cs typeface="Arial" panose="020B0604020202020204" pitchFamily="34" charset="0"/>
              </a:rPr>
              <a:t>CHECK - KIỂM TRA</a:t>
            </a:r>
          </a:p>
        </p:txBody>
      </p:sp>
      <p:sp>
        <p:nvSpPr>
          <p:cNvPr id="44035" name="Text Box 3"/>
          <p:cNvSpPr txBox="1">
            <a:spLocks noChangeArrowheads="1"/>
          </p:cNvSpPr>
          <p:nvPr/>
        </p:nvSpPr>
        <p:spPr bwMode="auto">
          <a:xfrm>
            <a:off x="2867025" y="1955800"/>
            <a:ext cx="6423025"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70000"/>
              <a:buFont typeface="Wingdings" panose="05000000000000000000" pitchFamily="2" charset="2"/>
              <a:buChar char="¡"/>
              <a:defRPr sz="2900">
                <a:solidFill>
                  <a:schemeClr val="tx1"/>
                </a:solidFill>
                <a:latin typeface="Verdana" panose="020B0604030504040204" pitchFamily="34" charset="0"/>
                <a:cs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sz="2500">
                <a:solidFill>
                  <a:schemeClr val="tx1"/>
                </a:solidFill>
                <a:latin typeface="Verdana" panose="020B0604030504040204" pitchFamily="34" charset="0"/>
                <a:cs typeface="Arial" panose="020B0604020202020204" pitchFamily="34" charset="0"/>
              </a:defRPr>
            </a:lvl2pPr>
            <a:lvl3pPr marL="1143000" indent="-228600">
              <a:spcBef>
                <a:spcPct val="20000"/>
              </a:spcBef>
              <a:buClr>
                <a:schemeClr val="tx2"/>
              </a:buClr>
              <a:buSzPct val="65000"/>
              <a:buFont typeface="Wingdings" panose="05000000000000000000" pitchFamily="2" charset="2"/>
              <a:buChar char="¡"/>
              <a:defRPr sz="2200">
                <a:solidFill>
                  <a:schemeClr val="tx1"/>
                </a:solidFill>
                <a:latin typeface="Verdana" panose="020B060403050404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l"/>
              <a:defRPr sz="1900">
                <a:solidFill>
                  <a:schemeClr val="tx1"/>
                </a:solidFill>
                <a:latin typeface="Verdana" panose="020B0604030504040204" pitchFamily="34" charset="0"/>
                <a:cs typeface="Arial" panose="020B0604020202020204" pitchFamily="34" charset="0"/>
              </a:defRPr>
            </a:lvl4pPr>
            <a:lvl5pPr marL="2057400" indent="-228600">
              <a:spcBef>
                <a:spcPct val="20000"/>
              </a:spcBef>
              <a:buClr>
                <a:schemeClr val="tx2"/>
              </a:buClr>
              <a:buSzPct val="60000"/>
              <a:buFont typeface="Wingdings" panose="05000000000000000000" pitchFamily="2" charset="2"/>
              <a:buChar char="¡"/>
              <a:defRPr sz="1900">
                <a:solidFill>
                  <a:schemeClr val="tx1"/>
                </a:solidFill>
                <a:latin typeface="Verdana" panose="020B0604030504040204" pitchFamily="34" charset="0"/>
                <a:cs typeface="Arial" panose="020B0604020202020204" pitchFamily="34" charset="0"/>
              </a:defRPr>
            </a:lvl5pPr>
            <a:lvl6pPr marL="2514600" indent="-228600" fontAlgn="base">
              <a:spcBef>
                <a:spcPct val="20000"/>
              </a:spcBef>
              <a:spcAft>
                <a:spcPct val="0"/>
              </a:spcAft>
              <a:buClr>
                <a:schemeClr val="tx2"/>
              </a:buClr>
              <a:buSzPct val="60000"/>
              <a:buFont typeface="Wingdings" panose="05000000000000000000" pitchFamily="2" charset="2"/>
              <a:buChar char="¡"/>
              <a:defRPr sz="1900">
                <a:solidFill>
                  <a:schemeClr val="tx1"/>
                </a:solidFill>
                <a:latin typeface="Verdana" panose="020B0604030504040204" pitchFamily="34" charset="0"/>
                <a:cs typeface="Arial" panose="020B0604020202020204" pitchFamily="34" charset="0"/>
              </a:defRPr>
            </a:lvl6pPr>
            <a:lvl7pPr marL="2971800" indent="-228600" fontAlgn="base">
              <a:spcBef>
                <a:spcPct val="20000"/>
              </a:spcBef>
              <a:spcAft>
                <a:spcPct val="0"/>
              </a:spcAft>
              <a:buClr>
                <a:schemeClr val="tx2"/>
              </a:buClr>
              <a:buSzPct val="60000"/>
              <a:buFont typeface="Wingdings" panose="05000000000000000000" pitchFamily="2" charset="2"/>
              <a:buChar char="¡"/>
              <a:defRPr sz="1900">
                <a:solidFill>
                  <a:schemeClr val="tx1"/>
                </a:solidFill>
                <a:latin typeface="Verdana" panose="020B0604030504040204" pitchFamily="34" charset="0"/>
                <a:cs typeface="Arial" panose="020B0604020202020204" pitchFamily="34" charset="0"/>
              </a:defRPr>
            </a:lvl7pPr>
            <a:lvl8pPr marL="3429000" indent="-228600" fontAlgn="base">
              <a:spcBef>
                <a:spcPct val="20000"/>
              </a:spcBef>
              <a:spcAft>
                <a:spcPct val="0"/>
              </a:spcAft>
              <a:buClr>
                <a:schemeClr val="tx2"/>
              </a:buClr>
              <a:buSzPct val="60000"/>
              <a:buFont typeface="Wingdings" panose="05000000000000000000" pitchFamily="2" charset="2"/>
              <a:buChar char="¡"/>
              <a:defRPr sz="1900">
                <a:solidFill>
                  <a:schemeClr val="tx1"/>
                </a:solidFill>
                <a:latin typeface="Verdana" panose="020B0604030504040204" pitchFamily="34" charset="0"/>
                <a:cs typeface="Arial" panose="020B0604020202020204" pitchFamily="34" charset="0"/>
              </a:defRPr>
            </a:lvl8pPr>
            <a:lvl9pPr marL="3886200" indent="-228600" fontAlgn="base">
              <a:spcBef>
                <a:spcPct val="20000"/>
              </a:spcBef>
              <a:spcAft>
                <a:spcPct val="0"/>
              </a:spcAft>
              <a:buClr>
                <a:schemeClr val="tx2"/>
              </a:buClr>
              <a:buSzPct val="60000"/>
              <a:buFont typeface="Wingdings" panose="05000000000000000000" pitchFamily="2" charset="2"/>
              <a:buChar char="¡"/>
              <a:defRPr sz="1900">
                <a:solidFill>
                  <a:schemeClr val="tx1"/>
                </a:solidFill>
                <a:latin typeface="Verdana" panose="020B0604030504040204" pitchFamily="34" charset="0"/>
                <a:cs typeface="Arial" panose="020B0604020202020204" pitchFamily="34" charset="0"/>
              </a:defRPr>
            </a:lvl9pPr>
          </a:lstStyle>
          <a:p>
            <a:pPr marL="1089025" indent="-1089025" eaLnBrk="1" hangingPunct="1">
              <a:spcBef>
                <a:spcPct val="0"/>
              </a:spcBef>
              <a:buClrTx/>
              <a:buFont typeface="Wingdings" panose="05000000000000000000" pitchFamily="2" charset="2"/>
              <a:buNone/>
              <a:defRPr/>
            </a:pPr>
            <a:r>
              <a:rPr lang="en-US" altLang="en-US" sz="2400" dirty="0" err="1">
                <a:solidFill>
                  <a:srgbClr val="0033CC"/>
                </a:solidFill>
                <a:latin typeface="Tahoma" panose="020B0604030504040204" pitchFamily="34" charset="0"/>
              </a:rPr>
              <a:t>Mục</a:t>
            </a:r>
            <a:r>
              <a:rPr lang="en-US" altLang="en-US" sz="2400" dirty="0">
                <a:solidFill>
                  <a:srgbClr val="0033CC"/>
                </a:solidFill>
                <a:latin typeface="Tahoma" panose="020B0604030504040204" pitchFamily="34" charset="0"/>
              </a:rPr>
              <a:t> </a:t>
            </a:r>
            <a:r>
              <a:rPr lang="en-US" altLang="en-US" sz="2400" dirty="0" err="1">
                <a:solidFill>
                  <a:srgbClr val="0033CC"/>
                </a:solidFill>
                <a:latin typeface="Tahoma" panose="020B0604030504040204" pitchFamily="34" charset="0"/>
              </a:rPr>
              <a:t>đích</a:t>
            </a:r>
            <a:r>
              <a:rPr lang="en-US" altLang="en-US" sz="2400" dirty="0">
                <a:solidFill>
                  <a:srgbClr val="0033CC"/>
                </a:solidFill>
                <a:latin typeface="Tahoma" panose="020B0604030504040204" pitchFamily="34" charset="0"/>
              </a:rPr>
              <a:t> -</a:t>
            </a:r>
            <a:r>
              <a:rPr lang="en-US" altLang="en-US" sz="2400" dirty="0">
                <a:latin typeface="Tahoma" panose="020B0604030504040204" pitchFamily="34" charset="0"/>
              </a:rPr>
              <a:t> </a:t>
            </a:r>
            <a:r>
              <a:rPr lang="en-US" altLang="en-US" sz="2400" b="0" dirty="0" err="1"/>
              <a:t>Kiểm</a:t>
            </a:r>
            <a:r>
              <a:rPr lang="en-US" altLang="en-US" sz="2400" b="0" dirty="0"/>
              <a:t> </a:t>
            </a:r>
            <a:r>
              <a:rPr lang="en-US" altLang="en-US" sz="2400" b="0" dirty="0" err="1"/>
              <a:t>tra</a:t>
            </a:r>
            <a:r>
              <a:rPr lang="en-US" altLang="en-US" sz="2400" b="0" dirty="0"/>
              <a:t> </a:t>
            </a:r>
            <a:r>
              <a:rPr lang="en-US" altLang="en-US" sz="2400" b="0" dirty="0" err="1"/>
              <a:t>lại</a:t>
            </a:r>
            <a:r>
              <a:rPr lang="en-US" altLang="en-US" sz="2400" b="0" dirty="0"/>
              <a:t> </a:t>
            </a:r>
            <a:r>
              <a:rPr lang="en-US" altLang="en-US" sz="2400" b="0" dirty="0" err="1"/>
              <a:t>những</a:t>
            </a:r>
            <a:r>
              <a:rPr lang="en-US" altLang="en-US" sz="2400" b="0" dirty="0"/>
              <a:t> </a:t>
            </a:r>
            <a:r>
              <a:rPr lang="en-US" altLang="en-US" sz="2400" b="0" dirty="0" err="1"/>
              <a:t>việc</a:t>
            </a:r>
            <a:r>
              <a:rPr lang="en-US" altLang="en-US" sz="2400" b="0" dirty="0"/>
              <a:t> </a:t>
            </a:r>
            <a:r>
              <a:rPr lang="en-US" altLang="en-US" sz="2400" b="0" dirty="0" err="1"/>
              <a:t>đã</a:t>
            </a:r>
            <a:r>
              <a:rPr lang="en-US" altLang="en-US" sz="2400" b="0" dirty="0"/>
              <a:t> </a:t>
            </a:r>
            <a:r>
              <a:rPr lang="en-US" altLang="en-US" sz="2400" b="0" dirty="0" err="1"/>
              <a:t>làm</a:t>
            </a:r>
            <a:r>
              <a:rPr lang="en-US" altLang="en-US" sz="2400" b="0" dirty="0"/>
              <a:t> </a:t>
            </a:r>
            <a:r>
              <a:rPr lang="en-US" altLang="en-US" sz="2400" b="0" dirty="0" err="1"/>
              <a:t>xem</a:t>
            </a:r>
            <a:r>
              <a:rPr lang="en-US" altLang="en-US" sz="2400" b="0" dirty="0"/>
              <a:t> </a:t>
            </a:r>
            <a:r>
              <a:rPr lang="en-US" altLang="en-US" sz="2400" b="0" dirty="0" err="1"/>
              <a:t>đã</a:t>
            </a:r>
            <a:r>
              <a:rPr lang="en-US" altLang="en-US" sz="2400" b="0" dirty="0"/>
              <a:t> </a:t>
            </a:r>
            <a:r>
              <a:rPr lang="en-US" altLang="en-US" sz="2400" b="0" dirty="0" err="1"/>
              <a:t>đúng</a:t>
            </a:r>
            <a:r>
              <a:rPr lang="en-US" altLang="en-US" sz="2400" b="0" dirty="0"/>
              <a:t> </a:t>
            </a:r>
            <a:r>
              <a:rPr lang="en-US" altLang="en-US" sz="2400" b="0" dirty="0" err="1"/>
              <a:t>chưa</a:t>
            </a:r>
            <a:r>
              <a:rPr lang="en-US" altLang="en-US" sz="2400" b="0" dirty="0"/>
              <a:t>, </a:t>
            </a:r>
            <a:r>
              <a:rPr lang="en-US" altLang="en-US" sz="2400" b="0" dirty="0" err="1"/>
              <a:t>có</a:t>
            </a:r>
            <a:r>
              <a:rPr lang="en-US" altLang="en-US" sz="2400" b="0" dirty="0"/>
              <a:t> </a:t>
            </a:r>
            <a:r>
              <a:rPr lang="en-US" altLang="en-US" sz="2400" b="0" dirty="0" err="1"/>
              <a:t>phù</a:t>
            </a:r>
            <a:r>
              <a:rPr lang="en-US" altLang="en-US" sz="2400" b="0" dirty="0"/>
              <a:t> </a:t>
            </a:r>
            <a:r>
              <a:rPr lang="en-US" altLang="en-US" sz="2400" b="0" dirty="0" err="1"/>
              <a:t>hợp</a:t>
            </a:r>
            <a:r>
              <a:rPr lang="en-US" altLang="en-US" sz="2400" b="0" dirty="0"/>
              <a:t> </a:t>
            </a:r>
            <a:r>
              <a:rPr lang="en-US" altLang="en-US" sz="2400" b="0" dirty="0" err="1"/>
              <a:t>không</a:t>
            </a:r>
            <a:r>
              <a:rPr lang="en-US" altLang="en-US" sz="2400" b="0" dirty="0"/>
              <a:t> </a:t>
            </a:r>
            <a:r>
              <a:rPr lang="en-US" altLang="en-US" sz="2400" b="0" dirty="0" err="1"/>
              <a:t>và</a:t>
            </a:r>
            <a:r>
              <a:rPr lang="en-US" altLang="en-US" sz="2400" b="0" dirty="0"/>
              <a:t> </a:t>
            </a:r>
            <a:r>
              <a:rPr lang="en-US" altLang="en-US" sz="2400" b="0" dirty="0" err="1"/>
              <a:t>có</a:t>
            </a:r>
            <a:r>
              <a:rPr lang="en-US" altLang="en-US" sz="2400" b="0" dirty="0"/>
              <a:t> </a:t>
            </a:r>
            <a:r>
              <a:rPr lang="en-US" altLang="en-US" sz="2400" b="0" dirty="0" err="1"/>
              <a:t>sai</a:t>
            </a:r>
            <a:r>
              <a:rPr lang="en-US" altLang="en-US" sz="2400" b="0" dirty="0"/>
              <a:t> </a:t>
            </a:r>
            <a:r>
              <a:rPr lang="en-US" altLang="en-US" sz="2400" b="0" dirty="0" err="1"/>
              <a:t>sót</a:t>
            </a:r>
            <a:r>
              <a:rPr lang="en-US" altLang="en-US" sz="2400" b="0" dirty="0"/>
              <a:t> </a:t>
            </a:r>
            <a:r>
              <a:rPr lang="en-US" altLang="en-US" sz="2400" b="0" dirty="0" err="1"/>
              <a:t>không</a:t>
            </a:r>
            <a:r>
              <a:rPr lang="en-US" altLang="en-US" sz="2400" b="0" dirty="0"/>
              <a:t>?</a:t>
            </a:r>
          </a:p>
          <a:p>
            <a:pPr eaLnBrk="1" hangingPunct="1">
              <a:spcBef>
                <a:spcPct val="0"/>
              </a:spcBef>
              <a:buClrTx/>
              <a:buFontTx/>
              <a:buNone/>
              <a:defRPr/>
            </a:pPr>
            <a:endParaRPr lang="en-US" altLang="en-US" sz="2400" b="0" dirty="0"/>
          </a:p>
          <a:p>
            <a:pPr marL="1035050" indent="-1035050" eaLnBrk="1" hangingPunct="1">
              <a:spcBef>
                <a:spcPct val="0"/>
              </a:spcBef>
              <a:buClrTx/>
              <a:buFont typeface="Wingdings" panose="05000000000000000000" pitchFamily="2" charset="2"/>
              <a:buNone/>
              <a:defRPr/>
            </a:pPr>
            <a:r>
              <a:rPr lang="en-US" altLang="en-US" sz="2400" dirty="0" err="1">
                <a:solidFill>
                  <a:srgbClr val="0033CC"/>
                </a:solidFill>
                <a:latin typeface="Tahoma" panose="020B0604030504040204" pitchFamily="34" charset="0"/>
              </a:rPr>
              <a:t>Vai</a:t>
            </a:r>
            <a:r>
              <a:rPr lang="en-US" altLang="en-US" sz="2400" dirty="0">
                <a:solidFill>
                  <a:srgbClr val="0033CC"/>
                </a:solidFill>
                <a:latin typeface="Tahoma" panose="020B0604030504040204" pitchFamily="34" charset="0"/>
              </a:rPr>
              <a:t> </a:t>
            </a:r>
            <a:r>
              <a:rPr lang="en-US" altLang="en-US" sz="2400" dirty="0" err="1">
                <a:solidFill>
                  <a:srgbClr val="0033CC"/>
                </a:solidFill>
                <a:latin typeface="Tahoma" panose="020B0604030504040204" pitchFamily="34" charset="0"/>
              </a:rPr>
              <a:t>trò</a:t>
            </a:r>
            <a:r>
              <a:rPr lang="en-US" altLang="en-US" sz="2400" dirty="0">
                <a:solidFill>
                  <a:srgbClr val="0033CC"/>
                </a:solidFill>
                <a:latin typeface="Tahoma" panose="020B0604030504040204" pitchFamily="34" charset="0"/>
              </a:rPr>
              <a:t>:</a:t>
            </a:r>
            <a:r>
              <a:rPr lang="en-US" altLang="en-US" sz="2400" b="0" dirty="0">
                <a:latin typeface="Tahoma" panose="020B0604030504040204" pitchFamily="34" charset="0"/>
              </a:rPr>
              <a:t> - </a:t>
            </a:r>
            <a:r>
              <a:rPr lang="en-US" altLang="en-US" sz="2400" b="0" dirty="0" err="1"/>
              <a:t>Giúp</a:t>
            </a:r>
            <a:r>
              <a:rPr lang="en-US" altLang="en-US" sz="2400" b="0" dirty="0"/>
              <a:t> </a:t>
            </a:r>
            <a:r>
              <a:rPr lang="en-US" altLang="en-US" sz="2400" b="0" dirty="0" err="1"/>
              <a:t>phát</a:t>
            </a:r>
            <a:r>
              <a:rPr lang="en-US" altLang="en-US" sz="2400" b="0" dirty="0"/>
              <a:t> </a:t>
            </a:r>
            <a:r>
              <a:rPr lang="en-US" altLang="en-US" sz="2400" b="0" dirty="0" err="1"/>
              <a:t>hiện</a:t>
            </a:r>
            <a:r>
              <a:rPr lang="en-US" altLang="en-US" sz="2400" b="0" dirty="0"/>
              <a:t> </a:t>
            </a:r>
            <a:r>
              <a:rPr lang="en-US" altLang="en-US" sz="2400" b="0" dirty="0" err="1"/>
              <a:t>những</a:t>
            </a:r>
            <a:r>
              <a:rPr lang="en-US" altLang="en-US" sz="2400" b="0" dirty="0"/>
              <a:t> </a:t>
            </a:r>
            <a:r>
              <a:rPr lang="en-US" altLang="en-US" sz="2400" b="0" dirty="0" err="1"/>
              <a:t>điểm</a:t>
            </a:r>
            <a:r>
              <a:rPr lang="en-US" altLang="en-US" sz="2400" b="0" dirty="0"/>
              <a:t> </a:t>
            </a:r>
            <a:r>
              <a:rPr lang="en-US" altLang="en-US" sz="2400" b="0" dirty="0" err="1"/>
              <a:t>chưa</a:t>
            </a:r>
            <a:r>
              <a:rPr lang="en-US" altLang="en-US" sz="2400" b="0" dirty="0"/>
              <a:t> </a:t>
            </a:r>
            <a:r>
              <a:rPr lang="en-US" altLang="en-US" sz="2400" b="0" dirty="0" err="1"/>
              <a:t>phù</a:t>
            </a:r>
            <a:r>
              <a:rPr lang="en-US" altLang="en-US" sz="2400" b="0" dirty="0"/>
              <a:t> </a:t>
            </a:r>
            <a:r>
              <a:rPr lang="en-US" altLang="en-US" sz="2400" b="0" dirty="0" err="1"/>
              <a:t>hợp</a:t>
            </a:r>
            <a:r>
              <a:rPr lang="en-US" altLang="en-US" sz="2400" b="0" dirty="0"/>
              <a:t> </a:t>
            </a:r>
            <a:r>
              <a:rPr lang="en-US" altLang="en-US" sz="2400" b="0" dirty="0" err="1"/>
              <a:t>để</a:t>
            </a:r>
            <a:r>
              <a:rPr lang="en-US" altLang="en-US" sz="2400" b="0" dirty="0"/>
              <a:t> </a:t>
            </a:r>
            <a:r>
              <a:rPr lang="en-US" altLang="en-US" sz="2400" b="0" dirty="0" err="1"/>
              <a:t>kịp</a:t>
            </a:r>
            <a:r>
              <a:rPr lang="en-US" altLang="en-US" sz="2400" b="0" dirty="0"/>
              <a:t> </a:t>
            </a:r>
            <a:r>
              <a:rPr lang="en-US" altLang="en-US" sz="2400" b="0" dirty="0" err="1"/>
              <a:t>thời</a:t>
            </a:r>
            <a:r>
              <a:rPr lang="en-US" altLang="en-US" sz="2400" b="0" dirty="0"/>
              <a:t> 	 </a:t>
            </a:r>
            <a:r>
              <a:rPr lang="en-US" altLang="en-US" sz="2400" b="0" dirty="0" err="1"/>
              <a:t>điều</a:t>
            </a:r>
            <a:r>
              <a:rPr lang="en-US" altLang="en-US" sz="2400" b="0" dirty="0"/>
              <a:t> </a:t>
            </a:r>
            <a:r>
              <a:rPr lang="en-US" altLang="en-US" sz="2400" b="0" dirty="0" err="1"/>
              <a:t>chỉnh</a:t>
            </a:r>
            <a:r>
              <a:rPr lang="en-US" altLang="en-US" sz="2400" b="0" dirty="0">
                <a:latin typeface="Tahoma" panose="020B0604030504040204" pitchFamily="34" charset="0"/>
              </a:rPr>
              <a:t> </a:t>
            </a:r>
          </a:p>
        </p:txBody>
      </p:sp>
      <p:grpSp>
        <p:nvGrpSpPr>
          <p:cNvPr id="60420" name="Group 4"/>
          <p:cNvGrpSpPr>
            <a:grpSpLocks/>
          </p:cNvGrpSpPr>
          <p:nvPr/>
        </p:nvGrpSpPr>
        <p:grpSpPr bwMode="auto">
          <a:xfrm>
            <a:off x="114300" y="1943100"/>
            <a:ext cx="1943100" cy="2139950"/>
            <a:chOff x="168" y="1100"/>
            <a:chExt cx="1080" cy="1252"/>
          </a:xfrm>
        </p:grpSpPr>
        <p:grpSp>
          <p:nvGrpSpPr>
            <p:cNvPr id="60462" name="Group 5"/>
            <p:cNvGrpSpPr>
              <a:grpSpLocks/>
            </p:cNvGrpSpPr>
            <p:nvPr/>
          </p:nvGrpSpPr>
          <p:grpSpPr bwMode="auto">
            <a:xfrm>
              <a:off x="179" y="1100"/>
              <a:ext cx="1069" cy="1252"/>
              <a:chOff x="179" y="1100"/>
              <a:chExt cx="1069" cy="1252"/>
            </a:xfrm>
          </p:grpSpPr>
          <p:sp>
            <p:nvSpPr>
              <p:cNvPr id="60467" name="AutoShape 6"/>
              <p:cNvSpPr>
                <a:spLocks noChangeAspect="1" noChangeArrowheads="1" noTextEdit="1"/>
              </p:cNvSpPr>
              <p:nvPr/>
            </p:nvSpPr>
            <p:spPr bwMode="auto">
              <a:xfrm>
                <a:off x="192" y="1100"/>
                <a:ext cx="1056" cy="1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0468" name="Freeform 7"/>
              <p:cNvSpPr>
                <a:spLocks/>
              </p:cNvSpPr>
              <p:nvPr/>
            </p:nvSpPr>
            <p:spPr bwMode="auto">
              <a:xfrm>
                <a:off x="215" y="1127"/>
                <a:ext cx="1010" cy="1202"/>
              </a:xfrm>
              <a:custGeom>
                <a:avLst/>
                <a:gdLst>
                  <a:gd name="T0" fmla="*/ 1 w 993"/>
                  <a:gd name="T1" fmla="*/ 588 h 1192"/>
                  <a:gd name="T2" fmla="*/ 9 w 993"/>
                  <a:gd name="T3" fmla="*/ 506 h 1192"/>
                  <a:gd name="T4" fmla="*/ 25 w 993"/>
                  <a:gd name="T5" fmla="*/ 428 h 1192"/>
                  <a:gd name="T6" fmla="*/ 55 w 993"/>
                  <a:gd name="T7" fmla="*/ 355 h 1192"/>
                  <a:gd name="T8" fmla="*/ 86 w 993"/>
                  <a:gd name="T9" fmla="*/ 282 h 1192"/>
                  <a:gd name="T10" fmla="*/ 130 w 993"/>
                  <a:gd name="T11" fmla="*/ 221 h 1192"/>
                  <a:gd name="T12" fmla="*/ 181 w 993"/>
                  <a:gd name="T13" fmla="*/ 161 h 1192"/>
                  <a:gd name="T14" fmla="*/ 237 w 993"/>
                  <a:gd name="T15" fmla="*/ 113 h 1192"/>
                  <a:gd name="T16" fmla="*/ 297 w 993"/>
                  <a:gd name="T17" fmla="*/ 73 h 1192"/>
                  <a:gd name="T18" fmla="*/ 361 w 993"/>
                  <a:gd name="T19" fmla="*/ 36 h 1192"/>
                  <a:gd name="T20" fmla="*/ 428 w 993"/>
                  <a:gd name="T21" fmla="*/ 15 h 1192"/>
                  <a:gd name="T22" fmla="*/ 497 w 993"/>
                  <a:gd name="T23" fmla="*/ 2 h 1192"/>
                  <a:gd name="T24" fmla="*/ 567 w 993"/>
                  <a:gd name="T25" fmla="*/ 0 h 1192"/>
                  <a:gd name="T26" fmla="*/ 638 w 993"/>
                  <a:gd name="T27" fmla="*/ 7 h 1192"/>
                  <a:gd name="T28" fmla="*/ 706 w 993"/>
                  <a:gd name="T29" fmla="*/ 24 h 1192"/>
                  <a:gd name="T30" fmla="*/ 773 w 993"/>
                  <a:gd name="T31" fmla="*/ 51 h 1192"/>
                  <a:gd name="T32" fmla="*/ 835 w 993"/>
                  <a:gd name="T33" fmla="*/ 92 h 1192"/>
                  <a:gd name="T34" fmla="*/ 893 w 993"/>
                  <a:gd name="T35" fmla="*/ 136 h 1192"/>
                  <a:gd name="T36" fmla="*/ 945 w 993"/>
                  <a:gd name="T37" fmla="*/ 193 h 1192"/>
                  <a:gd name="T38" fmla="*/ 990 w 993"/>
                  <a:gd name="T39" fmla="*/ 251 h 1192"/>
                  <a:gd name="T40" fmla="*/ 1028 w 993"/>
                  <a:gd name="T41" fmla="*/ 321 h 1192"/>
                  <a:gd name="T42" fmla="*/ 1060 w 993"/>
                  <a:gd name="T43" fmla="*/ 390 h 1192"/>
                  <a:gd name="T44" fmla="*/ 1082 w 993"/>
                  <a:gd name="T45" fmla="*/ 469 h 1192"/>
                  <a:gd name="T46" fmla="*/ 1095 w 993"/>
                  <a:gd name="T47" fmla="*/ 545 h 1192"/>
                  <a:gd name="T48" fmla="*/ 1100 w 993"/>
                  <a:gd name="T49" fmla="*/ 626 h 1192"/>
                  <a:gd name="T50" fmla="*/ 1095 w 993"/>
                  <a:gd name="T51" fmla="*/ 708 h 1192"/>
                  <a:gd name="T52" fmla="*/ 1082 w 993"/>
                  <a:gd name="T53" fmla="*/ 785 h 1192"/>
                  <a:gd name="T54" fmla="*/ 1060 w 993"/>
                  <a:gd name="T55" fmla="*/ 862 h 1192"/>
                  <a:gd name="T56" fmla="*/ 1028 w 993"/>
                  <a:gd name="T57" fmla="*/ 936 h 1192"/>
                  <a:gd name="T58" fmla="*/ 990 w 993"/>
                  <a:gd name="T59" fmla="*/ 1001 h 1192"/>
                  <a:gd name="T60" fmla="*/ 945 w 993"/>
                  <a:gd name="T61" fmla="*/ 1064 h 1192"/>
                  <a:gd name="T62" fmla="*/ 893 w 993"/>
                  <a:gd name="T63" fmla="*/ 1116 h 1192"/>
                  <a:gd name="T64" fmla="*/ 835 w 993"/>
                  <a:gd name="T65" fmla="*/ 1164 h 1192"/>
                  <a:gd name="T66" fmla="*/ 773 w 993"/>
                  <a:gd name="T67" fmla="*/ 1202 h 1192"/>
                  <a:gd name="T68" fmla="*/ 706 w 993"/>
                  <a:gd name="T69" fmla="*/ 1228 h 1192"/>
                  <a:gd name="T70" fmla="*/ 638 w 993"/>
                  <a:gd name="T71" fmla="*/ 1245 h 1192"/>
                  <a:gd name="T72" fmla="*/ 567 w 993"/>
                  <a:gd name="T73" fmla="*/ 1252 h 1192"/>
                  <a:gd name="T74" fmla="*/ 497 w 993"/>
                  <a:gd name="T75" fmla="*/ 1250 h 1192"/>
                  <a:gd name="T76" fmla="*/ 428 w 993"/>
                  <a:gd name="T77" fmla="*/ 1238 h 1192"/>
                  <a:gd name="T78" fmla="*/ 361 w 993"/>
                  <a:gd name="T79" fmla="*/ 1216 h 1192"/>
                  <a:gd name="T80" fmla="*/ 297 w 993"/>
                  <a:gd name="T81" fmla="*/ 1184 h 1192"/>
                  <a:gd name="T82" fmla="*/ 237 w 993"/>
                  <a:gd name="T83" fmla="*/ 1139 h 1192"/>
                  <a:gd name="T84" fmla="*/ 181 w 993"/>
                  <a:gd name="T85" fmla="*/ 1092 h 1192"/>
                  <a:gd name="T86" fmla="*/ 130 w 993"/>
                  <a:gd name="T87" fmla="*/ 1033 h 1192"/>
                  <a:gd name="T88" fmla="*/ 86 w 993"/>
                  <a:gd name="T89" fmla="*/ 970 h 1192"/>
                  <a:gd name="T90" fmla="*/ 55 w 993"/>
                  <a:gd name="T91" fmla="*/ 897 h 1192"/>
                  <a:gd name="T92" fmla="*/ 25 w 993"/>
                  <a:gd name="T93" fmla="*/ 826 h 1192"/>
                  <a:gd name="T94" fmla="*/ 9 w 993"/>
                  <a:gd name="T95" fmla="*/ 746 h 1192"/>
                  <a:gd name="T96" fmla="*/ 1 w 993"/>
                  <a:gd name="T97" fmla="*/ 665 h 119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993" h="1192">
                    <a:moveTo>
                      <a:pt x="0" y="596"/>
                    </a:moveTo>
                    <a:lnTo>
                      <a:pt x="1" y="558"/>
                    </a:lnTo>
                    <a:lnTo>
                      <a:pt x="4" y="520"/>
                    </a:lnTo>
                    <a:lnTo>
                      <a:pt x="9" y="482"/>
                    </a:lnTo>
                    <a:lnTo>
                      <a:pt x="16" y="445"/>
                    </a:lnTo>
                    <a:lnTo>
                      <a:pt x="25" y="408"/>
                    </a:lnTo>
                    <a:lnTo>
                      <a:pt x="36" y="372"/>
                    </a:lnTo>
                    <a:lnTo>
                      <a:pt x="49" y="337"/>
                    </a:lnTo>
                    <a:lnTo>
                      <a:pt x="64" y="303"/>
                    </a:lnTo>
                    <a:lnTo>
                      <a:pt x="80" y="270"/>
                    </a:lnTo>
                    <a:lnTo>
                      <a:pt x="99" y="239"/>
                    </a:lnTo>
                    <a:lnTo>
                      <a:pt x="118" y="209"/>
                    </a:lnTo>
                    <a:lnTo>
                      <a:pt x="140" y="181"/>
                    </a:lnTo>
                    <a:lnTo>
                      <a:pt x="163" y="155"/>
                    </a:lnTo>
                    <a:lnTo>
                      <a:pt x="187" y="130"/>
                    </a:lnTo>
                    <a:lnTo>
                      <a:pt x="213" y="107"/>
                    </a:lnTo>
                    <a:lnTo>
                      <a:pt x="239" y="86"/>
                    </a:lnTo>
                    <a:lnTo>
                      <a:pt x="267" y="67"/>
                    </a:lnTo>
                    <a:lnTo>
                      <a:pt x="295" y="51"/>
                    </a:lnTo>
                    <a:lnTo>
                      <a:pt x="325" y="36"/>
                    </a:lnTo>
                    <a:lnTo>
                      <a:pt x="355" y="24"/>
                    </a:lnTo>
                    <a:lnTo>
                      <a:pt x="386" y="15"/>
                    </a:lnTo>
                    <a:lnTo>
                      <a:pt x="418" y="7"/>
                    </a:lnTo>
                    <a:lnTo>
                      <a:pt x="449" y="2"/>
                    </a:lnTo>
                    <a:lnTo>
                      <a:pt x="481" y="0"/>
                    </a:lnTo>
                    <a:lnTo>
                      <a:pt x="512" y="0"/>
                    </a:lnTo>
                    <a:lnTo>
                      <a:pt x="544" y="2"/>
                    </a:lnTo>
                    <a:lnTo>
                      <a:pt x="576" y="7"/>
                    </a:lnTo>
                    <a:lnTo>
                      <a:pt x="607" y="15"/>
                    </a:lnTo>
                    <a:lnTo>
                      <a:pt x="638" y="24"/>
                    </a:lnTo>
                    <a:lnTo>
                      <a:pt x="668" y="36"/>
                    </a:lnTo>
                    <a:lnTo>
                      <a:pt x="698" y="51"/>
                    </a:lnTo>
                    <a:lnTo>
                      <a:pt x="726" y="67"/>
                    </a:lnTo>
                    <a:lnTo>
                      <a:pt x="754" y="86"/>
                    </a:lnTo>
                    <a:lnTo>
                      <a:pt x="780" y="107"/>
                    </a:lnTo>
                    <a:lnTo>
                      <a:pt x="806" y="130"/>
                    </a:lnTo>
                    <a:lnTo>
                      <a:pt x="830" y="155"/>
                    </a:lnTo>
                    <a:lnTo>
                      <a:pt x="853" y="181"/>
                    </a:lnTo>
                    <a:lnTo>
                      <a:pt x="875" y="209"/>
                    </a:lnTo>
                    <a:lnTo>
                      <a:pt x="894" y="239"/>
                    </a:lnTo>
                    <a:lnTo>
                      <a:pt x="912" y="270"/>
                    </a:lnTo>
                    <a:lnTo>
                      <a:pt x="929" y="303"/>
                    </a:lnTo>
                    <a:lnTo>
                      <a:pt x="944" y="337"/>
                    </a:lnTo>
                    <a:lnTo>
                      <a:pt x="957" y="372"/>
                    </a:lnTo>
                    <a:lnTo>
                      <a:pt x="968" y="408"/>
                    </a:lnTo>
                    <a:lnTo>
                      <a:pt x="977" y="445"/>
                    </a:lnTo>
                    <a:lnTo>
                      <a:pt x="984" y="482"/>
                    </a:lnTo>
                    <a:lnTo>
                      <a:pt x="989" y="520"/>
                    </a:lnTo>
                    <a:lnTo>
                      <a:pt x="992" y="558"/>
                    </a:lnTo>
                    <a:lnTo>
                      <a:pt x="993" y="596"/>
                    </a:lnTo>
                    <a:lnTo>
                      <a:pt x="992" y="634"/>
                    </a:lnTo>
                    <a:lnTo>
                      <a:pt x="989" y="672"/>
                    </a:lnTo>
                    <a:lnTo>
                      <a:pt x="984" y="710"/>
                    </a:lnTo>
                    <a:lnTo>
                      <a:pt x="977" y="748"/>
                    </a:lnTo>
                    <a:lnTo>
                      <a:pt x="968" y="784"/>
                    </a:lnTo>
                    <a:lnTo>
                      <a:pt x="957" y="820"/>
                    </a:lnTo>
                    <a:lnTo>
                      <a:pt x="944" y="855"/>
                    </a:lnTo>
                    <a:lnTo>
                      <a:pt x="929" y="889"/>
                    </a:lnTo>
                    <a:lnTo>
                      <a:pt x="912" y="922"/>
                    </a:lnTo>
                    <a:lnTo>
                      <a:pt x="894" y="953"/>
                    </a:lnTo>
                    <a:lnTo>
                      <a:pt x="875" y="983"/>
                    </a:lnTo>
                    <a:lnTo>
                      <a:pt x="853" y="1011"/>
                    </a:lnTo>
                    <a:lnTo>
                      <a:pt x="830" y="1038"/>
                    </a:lnTo>
                    <a:lnTo>
                      <a:pt x="806" y="1062"/>
                    </a:lnTo>
                    <a:lnTo>
                      <a:pt x="780" y="1085"/>
                    </a:lnTo>
                    <a:lnTo>
                      <a:pt x="754" y="1107"/>
                    </a:lnTo>
                    <a:lnTo>
                      <a:pt x="726" y="1125"/>
                    </a:lnTo>
                    <a:lnTo>
                      <a:pt x="698" y="1142"/>
                    </a:lnTo>
                    <a:lnTo>
                      <a:pt x="668" y="1156"/>
                    </a:lnTo>
                    <a:lnTo>
                      <a:pt x="638" y="1168"/>
                    </a:lnTo>
                    <a:lnTo>
                      <a:pt x="607" y="1178"/>
                    </a:lnTo>
                    <a:lnTo>
                      <a:pt x="576" y="1185"/>
                    </a:lnTo>
                    <a:lnTo>
                      <a:pt x="544" y="1190"/>
                    </a:lnTo>
                    <a:lnTo>
                      <a:pt x="512" y="1192"/>
                    </a:lnTo>
                    <a:lnTo>
                      <a:pt x="481" y="1192"/>
                    </a:lnTo>
                    <a:lnTo>
                      <a:pt x="449" y="1190"/>
                    </a:lnTo>
                    <a:lnTo>
                      <a:pt x="418" y="1185"/>
                    </a:lnTo>
                    <a:lnTo>
                      <a:pt x="386" y="1178"/>
                    </a:lnTo>
                    <a:lnTo>
                      <a:pt x="355" y="1168"/>
                    </a:lnTo>
                    <a:lnTo>
                      <a:pt x="325" y="1156"/>
                    </a:lnTo>
                    <a:lnTo>
                      <a:pt x="295" y="1142"/>
                    </a:lnTo>
                    <a:lnTo>
                      <a:pt x="267" y="1125"/>
                    </a:lnTo>
                    <a:lnTo>
                      <a:pt x="239" y="1107"/>
                    </a:lnTo>
                    <a:lnTo>
                      <a:pt x="213" y="1085"/>
                    </a:lnTo>
                    <a:lnTo>
                      <a:pt x="187" y="1062"/>
                    </a:lnTo>
                    <a:lnTo>
                      <a:pt x="163" y="1038"/>
                    </a:lnTo>
                    <a:lnTo>
                      <a:pt x="140" y="1011"/>
                    </a:lnTo>
                    <a:lnTo>
                      <a:pt x="118" y="983"/>
                    </a:lnTo>
                    <a:lnTo>
                      <a:pt x="99" y="953"/>
                    </a:lnTo>
                    <a:lnTo>
                      <a:pt x="80" y="922"/>
                    </a:lnTo>
                    <a:lnTo>
                      <a:pt x="64" y="889"/>
                    </a:lnTo>
                    <a:lnTo>
                      <a:pt x="49" y="855"/>
                    </a:lnTo>
                    <a:lnTo>
                      <a:pt x="36" y="820"/>
                    </a:lnTo>
                    <a:lnTo>
                      <a:pt x="25" y="784"/>
                    </a:lnTo>
                    <a:lnTo>
                      <a:pt x="16" y="748"/>
                    </a:lnTo>
                    <a:lnTo>
                      <a:pt x="9" y="710"/>
                    </a:lnTo>
                    <a:lnTo>
                      <a:pt x="4" y="672"/>
                    </a:lnTo>
                    <a:lnTo>
                      <a:pt x="1" y="634"/>
                    </a:lnTo>
                    <a:lnTo>
                      <a:pt x="0" y="596"/>
                    </a:lnTo>
                    <a:close/>
                  </a:path>
                </a:pathLst>
              </a:custGeom>
              <a:solidFill>
                <a:srgbClr val="FFFFFF"/>
              </a:solidFill>
              <a:ln w="3175">
                <a:solidFill>
                  <a:srgbClr val="000000"/>
                </a:solidFill>
                <a:prstDash val="solid"/>
                <a:round/>
                <a:headEnd/>
                <a:tailEnd/>
              </a:ln>
            </p:spPr>
            <p:txBody>
              <a:bodyPr/>
              <a:lstStyle/>
              <a:p>
                <a:endParaRPr lang="en-US"/>
              </a:p>
            </p:txBody>
          </p:sp>
          <p:sp>
            <p:nvSpPr>
              <p:cNvPr id="60469" name="Freeform 8"/>
              <p:cNvSpPr>
                <a:spLocks/>
              </p:cNvSpPr>
              <p:nvPr/>
            </p:nvSpPr>
            <p:spPr bwMode="auto">
              <a:xfrm>
                <a:off x="313" y="1255"/>
                <a:ext cx="804" cy="946"/>
              </a:xfrm>
              <a:custGeom>
                <a:avLst/>
                <a:gdLst>
                  <a:gd name="T0" fmla="*/ 1 w 790"/>
                  <a:gd name="T1" fmla="*/ 460 h 938"/>
                  <a:gd name="T2" fmla="*/ 9 w 790"/>
                  <a:gd name="T3" fmla="*/ 387 h 938"/>
                  <a:gd name="T4" fmla="*/ 25 w 790"/>
                  <a:gd name="T5" fmla="*/ 323 h 938"/>
                  <a:gd name="T6" fmla="*/ 54 w 790"/>
                  <a:gd name="T7" fmla="*/ 256 h 938"/>
                  <a:gd name="T8" fmla="*/ 85 w 790"/>
                  <a:gd name="T9" fmla="*/ 200 h 938"/>
                  <a:gd name="T10" fmla="*/ 128 w 790"/>
                  <a:gd name="T11" fmla="*/ 144 h 938"/>
                  <a:gd name="T12" fmla="*/ 176 w 790"/>
                  <a:gd name="T13" fmla="*/ 100 h 938"/>
                  <a:gd name="T14" fmla="*/ 230 w 790"/>
                  <a:gd name="T15" fmla="*/ 58 h 938"/>
                  <a:gd name="T16" fmla="*/ 287 w 790"/>
                  <a:gd name="T17" fmla="*/ 30 h 938"/>
                  <a:gd name="T18" fmla="*/ 347 w 790"/>
                  <a:gd name="T19" fmla="*/ 11 h 938"/>
                  <a:gd name="T20" fmla="*/ 409 w 790"/>
                  <a:gd name="T21" fmla="*/ 2 h 938"/>
                  <a:gd name="T22" fmla="*/ 470 w 790"/>
                  <a:gd name="T23" fmla="*/ 2 h 938"/>
                  <a:gd name="T24" fmla="*/ 532 w 790"/>
                  <a:gd name="T25" fmla="*/ 11 h 938"/>
                  <a:gd name="T26" fmla="*/ 592 w 790"/>
                  <a:gd name="T27" fmla="*/ 30 h 938"/>
                  <a:gd name="T28" fmla="*/ 650 w 790"/>
                  <a:gd name="T29" fmla="*/ 58 h 938"/>
                  <a:gd name="T30" fmla="*/ 702 w 790"/>
                  <a:gd name="T31" fmla="*/ 100 h 938"/>
                  <a:gd name="T32" fmla="*/ 749 w 790"/>
                  <a:gd name="T33" fmla="*/ 144 h 938"/>
                  <a:gd name="T34" fmla="*/ 791 w 790"/>
                  <a:gd name="T35" fmla="*/ 200 h 938"/>
                  <a:gd name="T36" fmla="*/ 824 w 790"/>
                  <a:gd name="T37" fmla="*/ 256 h 938"/>
                  <a:gd name="T38" fmla="*/ 851 w 790"/>
                  <a:gd name="T39" fmla="*/ 323 h 938"/>
                  <a:gd name="T40" fmla="*/ 868 w 790"/>
                  <a:gd name="T41" fmla="*/ 387 h 938"/>
                  <a:gd name="T42" fmla="*/ 876 w 790"/>
                  <a:gd name="T43" fmla="*/ 460 h 938"/>
                  <a:gd name="T44" fmla="*/ 876 w 790"/>
                  <a:gd name="T45" fmla="*/ 526 h 938"/>
                  <a:gd name="T46" fmla="*/ 868 w 790"/>
                  <a:gd name="T47" fmla="*/ 599 h 938"/>
                  <a:gd name="T48" fmla="*/ 851 w 790"/>
                  <a:gd name="T49" fmla="*/ 666 h 938"/>
                  <a:gd name="T50" fmla="*/ 824 w 790"/>
                  <a:gd name="T51" fmla="*/ 730 h 938"/>
                  <a:gd name="T52" fmla="*/ 791 w 790"/>
                  <a:gd name="T53" fmla="*/ 789 h 938"/>
                  <a:gd name="T54" fmla="*/ 749 w 790"/>
                  <a:gd name="T55" fmla="*/ 842 h 938"/>
                  <a:gd name="T56" fmla="*/ 702 w 790"/>
                  <a:gd name="T57" fmla="*/ 888 h 938"/>
                  <a:gd name="T58" fmla="*/ 650 w 790"/>
                  <a:gd name="T59" fmla="*/ 929 h 938"/>
                  <a:gd name="T60" fmla="*/ 592 w 790"/>
                  <a:gd name="T61" fmla="*/ 957 h 938"/>
                  <a:gd name="T62" fmla="*/ 532 w 790"/>
                  <a:gd name="T63" fmla="*/ 975 h 938"/>
                  <a:gd name="T64" fmla="*/ 470 w 790"/>
                  <a:gd name="T65" fmla="*/ 985 h 938"/>
                  <a:gd name="T66" fmla="*/ 409 w 790"/>
                  <a:gd name="T67" fmla="*/ 985 h 938"/>
                  <a:gd name="T68" fmla="*/ 347 w 790"/>
                  <a:gd name="T69" fmla="*/ 975 h 938"/>
                  <a:gd name="T70" fmla="*/ 287 w 790"/>
                  <a:gd name="T71" fmla="*/ 957 h 938"/>
                  <a:gd name="T72" fmla="*/ 230 w 790"/>
                  <a:gd name="T73" fmla="*/ 929 h 938"/>
                  <a:gd name="T74" fmla="*/ 176 w 790"/>
                  <a:gd name="T75" fmla="*/ 888 h 938"/>
                  <a:gd name="T76" fmla="*/ 128 w 790"/>
                  <a:gd name="T77" fmla="*/ 842 h 938"/>
                  <a:gd name="T78" fmla="*/ 85 w 790"/>
                  <a:gd name="T79" fmla="*/ 789 h 938"/>
                  <a:gd name="T80" fmla="*/ 54 w 790"/>
                  <a:gd name="T81" fmla="*/ 730 h 938"/>
                  <a:gd name="T82" fmla="*/ 25 w 790"/>
                  <a:gd name="T83" fmla="*/ 666 h 938"/>
                  <a:gd name="T84" fmla="*/ 9 w 790"/>
                  <a:gd name="T85" fmla="*/ 599 h 938"/>
                  <a:gd name="T86" fmla="*/ 1 w 790"/>
                  <a:gd name="T87" fmla="*/ 526 h 93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790" h="938">
                    <a:moveTo>
                      <a:pt x="0" y="469"/>
                    </a:moveTo>
                    <a:lnTo>
                      <a:pt x="1" y="436"/>
                    </a:lnTo>
                    <a:lnTo>
                      <a:pt x="4" y="402"/>
                    </a:lnTo>
                    <a:lnTo>
                      <a:pt x="9" y="369"/>
                    </a:lnTo>
                    <a:lnTo>
                      <a:pt x="16" y="337"/>
                    </a:lnTo>
                    <a:lnTo>
                      <a:pt x="25" y="305"/>
                    </a:lnTo>
                    <a:lnTo>
                      <a:pt x="36" y="275"/>
                    </a:lnTo>
                    <a:lnTo>
                      <a:pt x="48" y="244"/>
                    </a:lnTo>
                    <a:lnTo>
                      <a:pt x="63" y="216"/>
                    </a:lnTo>
                    <a:lnTo>
                      <a:pt x="79" y="188"/>
                    </a:lnTo>
                    <a:lnTo>
                      <a:pt x="96" y="162"/>
                    </a:lnTo>
                    <a:lnTo>
                      <a:pt x="116" y="138"/>
                    </a:lnTo>
                    <a:lnTo>
                      <a:pt x="136" y="115"/>
                    </a:lnTo>
                    <a:lnTo>
                      <a:pt x="158" y="94"/>
                    </a:lnTo>
                    <a:lnTo>
                      <a:pt x="181" y="75"/>
                    </a:lnTo>
                    <a:lnTo>
                      <a:pt x="206" y="58"/>
                    </a:lnTo>
                    <a:lnTo>
                      <a:pt x="231" y="43"/>
                    </a:lnTo>
                    <a:lnTo>
                      <a:pt x="257" y="30"/>
                    </a:lnTo>
                    <a:lnTo>
                      <a:pt x="284" y="20"/>
                    </a:lnTo>
                    <a:lnTo>
                      <a:pt x="311" y="11"/>
                    </a:lnTo>
                    <a:lnTo>
                      <a:pt x="339" y="5"/>
                    </a:lnTo>
                    <a:lnTo>
                      <a:pt x="367" y="2"/>
                    </a:lnTo>
                    <a:lnTo>
                      <a:pt x="395" y="0"/>
                    </a:lnTo>
                    <a:lnTo>
                      <a:pt x="423" y="2"/>
                    </a:lnTo>
                    <a:lnTo>
                      <a:pt x="451" y="5"/>
                    </a:lnTo>
                    <a:lnTo>
                      <a:pt x="479" y="11"/>
                    </a:lnTo>
                    <a:lnTo>
                      <a:pt x="506" y="20"/>
                    </a:lnTo>
                    <a:lnTo>
                      <a:pt x="533" y="30"/>
                    </a:lnTo>
                    <a:lnTo>
                      <a:pt x="559" y="43"/>
                    </a:lnTo>
                    <a:lnTo>
                      <a:pt x="585" y="58"/>
                    </a:lnTo>
                    <a:lnTo>
                      <a:pt x="608" y="75"/>
                    </a:lnTo>
                    <a:lnTo>
                      <a:pt x="632" y="94"/>
                    </a:lnTo>
                    <a:lnTo>
                      <a:pt x="654" y="115"/>
                    </a:lnTo>
                    <a:lnTo>
                      <a:pt x="674" y="138"/>
                    </a:lnTo>
                    <a:lnTo>
                      <a:pt x="694" y="162"/>
                    </a:lnTo>
                    <a:lnTo>
                      <a:pt x="711" y="188"/>
                    </a:lnTo>
                    <a:lnTo>
                      <a:pt x="727" y="216"/>
                    </a:lnTo>
                    <a:lnTo>
                      <a:pt x="742" y="244"/>
                    </a:lnTo>
                    <a:lnTo>
                      <a:pt x="754" y="275"/>
                    </a:lnTo>
                    <a:lnTo>
                      <a:pt x="765" y="305"/>
                    </a:lnTo>
                    <a:lnTo>
                      <a:pt x="774" y="337"/>
                    </a:lnTo>
                    <a:lnTo>
                      <a:pt x="781" y="369"/>
                    </a:lnTo>
                    <a:lnTo>
                      <a:pt x="786" y="402"/>
                    </a:lnTo>
                    <a:lnTo>
                      <a:pt x="789" y="436"/>
                    </a:lnTo>
                    <a:lnTo>
                      <a:pt x="790" y="469"/>
                    </a:lnTo>
                    <a:lnTo>
                      <a:pt x="789" y="502"/>
                    </a:lnTo>
                    <a:lnTo>
                      <a:pt x="786" y="536"/>
                    </a:lnTo>
                    <a:lnTo>
                      <a:pt x="781" y="569"/>
                    </a:lnTo>
                    <a:lnTo>
                      <a:pt x="774" y="601"/>
                    </a:lnTo>
                    <a:lnTo>
                      <a:pt x="765" y="633"/>
                    </a:lnTo>
                    <a:lnTo>
                      <a:pt x="754" y="664"/>
                    </a:lnTo>
                    <a:lnTo>
                      <a:pt x="742" y="694"/>
                    </a:lnTo>
                    <a:lnTo>
                      <a:pt x="727" y="723"/>
                    </a:lnTo>
                    <a:lnTo>
                      <a:pt x="711" y="750"/>
                    </a:lnTo>
                    <a:lnTo>
                      <a:pt x="694" y="776"/>
                    </a:lnTo>
                    <a:lnTo>
                      <a:pt x="674" y="800"/>
                    </a:lnTo>
                    <a:lnTo>
                      <a:pt x="654" y="823"/>
                    </a:lnTo>
                    <a:lnTo>
                      <a:pt x="632" y="845"/>
                    </a:lnTo>
                    <a:lnTo>
                      <a:pt x="608" y="863"/>
                    </a:lnTo>
                    <a:lnTo>
                      <a:pt x="585" y="881"/>
                    </a:lnTo>
                    <a:lnTo>
                      <a:pt x="559" y="896"/>
                    </a:lnTo>
                    <a:lnTo>
                      <a:pt x="533" y="909"/>
                    </a:lnTo>
                    <a:lnTo>
                      <a:pt x="506" y="919"/>
                    </a:lnTo>
                    <a:lnTo>
                      <a:pt x="479" y="927"/>
                    </a:lnTo>
                    <a:lnTo>
                      <a:pt x="451" y="933"/>
                    </a:lnTo>
                    <a:lnTo>
                      <a:pt x="423" y="937"/>
                    </a:lnTo>
                    <a:lnTo>
                      <a:pt x="395" y="938"/>
                    </a:lnTo>
                    <a:lnTo>
                      <a:pt x="367" y="937"/>
                    </a:lnTo>
                    <a:lnTo>
                      <a:pt x="339" y="933"/>
                    </a:lnTo>
                    <a:lnTo>
                      <a:pt x="311" y="927"/>
                    </a:lnTo>
                    <a:lnTo>
                      <a:pt x="284" y="919"/>
                    </a:lnTo>
                    <a:lnTo>
                      <a:pt x="257" y="909"/>
                    </a:lnTo>
                    <a:lnTo>
                      <a:pt x="231" y="896"/>
                    </a:lnTo>
                    <a:lnTo>
                      <a:pt x="206" y="881"/>
                    </a:lnTo>
                    <a:lnTo>
                      <a:pt x="181" y="863"/>
                    </a:lnTo>
                    <a:lnTo>
                      <a:pt x="158" y="845"/>
                    </a:lnTo>
                    <a:lnTo>
                      <a:pt x="136" y="823"/>
                    </a:lnTo>
                    <a:lnTo>
                      <a:pt x="116" y="800"/>
                    </a:lnTo>
                    <a:lnTo>
                      <a:pt x="96" y="776"/>
                    </a:lnTo>
                    <a:lnTo>
                      <a:pt x="79" y="750"/>
                    </a:lnTo>
                    <a:lnTo>
                      <a:pt x="63" y="723"/>
                    </a:lnTo>
                    <a:lnTo>
                      <a:pt x="48" y="694"/>
                    </a:lnTo>
                    <a:lnTo>
                      <a:pt x="36" y="664"/>
                    </a:lnTo>
                    <a:lnTo>
                      <a:pt x="25" y="633"/>
                    </a:lnTo>
                    <a:lnTo>
                      <a:pt x="16" y="601"/>
                    </a:lnTo>
                    <a:lnTo>
                      <a:pt x="9" y="569"/>
                    </a:lnTo>
                    <a:lnTo>
                      <a:pt x="4" y="536"/>
                    </a:lnTo>
                    <a:lnTo>
                      <a:pt x="1" y="502"/>
                    </a:lnTo>
                    <a:lnTo>
                      <a:pt x="0" y="469"/>
                    </a:lnTo>
                    <a:close/>
                  </a:path>
                </a:pathLst>
              </a:custGeom>
              <a:solidFill>
                <a:srgbClr val="FFFFFF"/>
              </a:solidFill>
              <a:ln w="3175">
                <a:solidFill>
                  <a:srgbClr val="000000"/>
                </a:solidFill>
                <a:prstDash val="solid"/>
                <a:round/>
                <a:headEnd/>
                <a:tailEnd/>
              </a:ln>
            </p:spPr>
            <p:txBody>
              <a:bodyPr/>
              <a:lstStyle/>
              <a:p>
                <a:endParaRPr lang="en-US"/>
              </a:p>
            </p:txBody>
          </p:sp>
          <p:sp>
            <p:nvSpPr>
              <p:cNvPr id="60470" name="Line 9"/>
              <p:cNvSpPr>
                <a:spLocks noChangeShapeType="1"/>
              </p:cNvSpPr>
              <p:nvPr/>
            </p:nvSpPr>
            <p:spPr bwMode="auto">
              <a:xfrm>
                <a:off x="715" y="1127"/>
                <a:ext cx="1" cy="1203"/>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0471" name="Line 10"/>
              <p:cNvSpPr>
                <a:spLocks noChangeShapeType="1"/>
              </p:cNvSpPr>
              <p:nvPr/>
            </p:nvSpPr>
            <p:spPr bwMode="auto">
              <a:xfrm>
                <a:off x="210" y="1728"/>
                <a:ext cx="1020" cy="1"/>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7403" name="Rectangle 11"/>
              <p:cNvSpPr>
                <a:spLocks noChangeArrowheads="1"/>
              </p:cNvSpPr>
              <p:nvPr/>
            </p:nvSpPr>
            <p:spPr bwMode="auto">
              <a:xfrm rot="18333016">
                <a:off x="992" y="1982"/>
                <a:ext cx="168"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eaLnBrk="1" hangingPunct="1">
                  <a:defRPr/>
                </a:pPr>
                <a:r>
                  <a:rPr lang="en-US" altLang="en-US" sz="1400">
                    <a:solidFill>
                      <a:srgbClr val="000080"/>
                    </a:solidFill>
                    <a:effectLst>
                      <a:outerShdw blurRad="38100" dist="38100" dir="2700000" algn="tl">
                        <a:srgbClr val="C0C0C0"/>
                      </a:outerShdw>
                    </a:effectLst>
                    <a:latin typeface="Lucida Casual" pitchFamily="66" charset="0"/>
                  </a:rPr>
                  <a:t>DO</a:t>
                </a:r>
                <a:endParaRPr lang="en-US" altLang="en-US" sz="4400">
                  <a:effectLst>
                    <a:outerShdw blurRad="38100" dist="38100" dir="2700000" algn="tl">
                      <a:srgbClr val="C0C0C0"/>
                    </a:outerShdw>
                  </a:effectLst>
                </a:endParaRPr>
              </a:p>
            </p:txBody>
          </p:sp>
          <p:sp>
            <p:nvSpPr>
              <p:cNvPr id="187404" name="Rectangle 12"/>
              <p:cNvSpPr>
                <a:spLocks noChangeArrowheads="1"/>
              </p:cNvSpPr>
              <p:nvPr/>
            </p:nvSpPr>
            <p:spPr bwMode="auto">
              <a:xfrm rot="18900000">
                <a:off x="179" y="1260"/>
                <a:ext cx="472" cy="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eaLnBrk="1" hangingPunct="1">
                  <a:defRPr/>
                </a:pPr>
                <a:r>
                  <a:rPr lang="en-US" altLang="en-US" sz="1600">
                    <a:solidFill>
                      <a:srgbClr val="000080"/>
                    </a:solidFill>
                    <a:effectLst>
                      <a:outerShdw blurRad="38100" dist="38100" dir="2700000" algn="tl">
                        <a:srgbClr val="C0C0C0"/>
                      </a:outerShdw>
                    </a:effectLst>
                    <a:latin typeface="Lucida Casual" pitchFamily="66" charset="0"/>
                  </a:rPr>
                  <a:t>ACT</a:t>
                </a:r>
                <a:endParaRPr lang="en-US" altLang="en-US" sz="1600">
                  <a:effectLst>
                    <a:outerShdw blurRad="38100" dist="38100" dir="2700000" algn="tl">
                      <a:srgbClr val="C0C0C0"/>
                    </a:outerShdw>
                  </a:effectLst>
                </a:endParaRPr>
              </a:p>
            </p:txBody>
          </p:sp>
          <p:sp>
            <p:nvSpPr>
              <p:cNvPr id="60474" name="Freeform 13"/>
              <p:cNvSpPr>
                <a:spLocks/>
              </p:cNvSpPr>
              <p:nvPr/>
            </p:nvSpPr>
            <p:spPr bwMode="auto">
              <a:xfrm>
                <a:off x="215" y="1664"/>
                <a:ext cx="107" cy="129"/>
              </a:xfrm>
              <a:custGeom>
                <a:avLst/>
                <a:gdLst>
                  <a:gd name="T0" fmla="*/ 59 w 106"/>
                  <a:gd name="T1" fmla="*/ 0 h 128"/>
                  <a:gd name="T2" fmla="*/ 112 w 106"/>
                  <a:gd name="T3" fmla="*/ 37 h 128"/>
                  <a:gd name="T4" fmla="*/ 86 w 106"/>
                  <a:gd name="T5" fmla="*/ 37 h 128"/>
                  <a:gd name="T6" fmla="*/ 86 w 106"/>
                  <a:gd name="T7" fmla="*/ 134 h 128"/>
                  <a:gd name="T8" fmla="*/ 27 w 106"/>
                  <a:gd name="T9" fmla="*/ 134 h 128"/>
                  <a:gd name="T10" fmla="*/ 27 w 106"/>
                  <a:gd name="T11" fmla="*/ 37 h 128"/>
                  <a:gd name="T12" fmla="*/ 0 w 106"/>
                  <a:gd name="T13" fmla="*/ 37 h 128"/>
                  <a:gd name="T14" fmla="*/ 59 w 106"/>
                  <a:gd name="T15" fmla="*/ 0 h 12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6" h="128">
                    <a:moveTo>
                      <a:pt x="53" y="0"/>
                    </a:moveTo>
                    <a:lnTo>
                      <a:pt x="106" y="37"/>
                    </a:lnTo>
                    <a:lnTo>
                      <a:pt x="80" y="37"/>
                    </a:lnTo>
                    <a:lnTo>
                      <a:pt x="80" y="128"/>
                    </a:lnTo>
                    <a:lnTo>
                      <a:pt x="27" y="128"/>
                    </a:lnTo>
                    <a:lnTo>
                      <a:pt x="27" y="37"/>
                    </a:lnTo>
                    <a:lnTo>
                      <a:pt x="0" y="37"/>
                    </a:lnTo>
                    <a:lnTo>
                      <a:pt x="53" y="0"/>
                    </a:lnTo>
                    <a:close/>
                  </a:path>
                </a:pathLst>
              </a:custGeom>
              <a:solidFill>
                <a:srgbClr val="800080"/>
              </a:solidFill>
              <a:ln w="1588">
                <a:solidFill>
                  <a:srgbClr val="000000"/>
                </a:solidFill>
                <a:prstDash val="solid"/>
                <a:round/>
                <a:headEnd/>
                <a:tailEnd/>
              </a:ln>
            </p:spPr>
            <p:txBody>
              <a:bodyPr/>
              <a:lstStyle/>
              <a:p>
                <a:endParaRPr lang="en-US"/>
              </a:p>
            </p:txBody>
          </p:sp>
          <p:sp>
            <p:nvSpPr>
              <p:cNvPr id="60475" name="Freeform 14"/>
              <p:cNvSpPr>
                <a:spLocks/>
              </p:cNvSpPr>
              <p:nvPr/>
            </p:nvSpPr>
            <p:spPr bwMode="auto">
              <a:xfrm>
                <a:off x="665" y="1127"/>
                <a:ext cx="109" cy="128"/>
              </a:xfrm>
              <a:custGeom>
                <a:avLst/>
                <a:gdLst>
                  <a:gd name="T0" fmla="*/ 119 w 107"/>
                  <a:gd name="T1" fmla="*/ 63 h 127"/>
                  <a:gd name="T2" fmla="*/ 83 w 107"/>
                  <a:gd name="T3" fmla="*/ 133 h 127"/>
                  <a:gd name="T4" fmla="*/ 83 w 107"/>
                  <a:gd name="T5" fmla="*/ 102 h 127"/>
                  <a:gd name="T6" fmla="*/ 0 w 107"/>
                  <a:gd name="T7" fmla="*/ 102 h 127"/>
                  <a:gd name="T8" fmla="*/ 0 w 107"/>
                  <a:gd name="T9" fmla="*/ 31 h 127"/>
                  <a:gd name="T10" fmla="*/ 83 w 107"/>
                  <a:gd name="T11" fmla="*/ 31 h 127"/>
                  <a:gd name="T12" fmla="*/ 83 w 107"/>
                  <a:gd name="T13" fmla="*/ 0 h 127"/>
                  <a:gd name="T14" fmla="*/ 119 w 107"/>
                  <a:gd name="T15" fmla="*/ 63 h 12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7" h="127">
                    <a:moveTo>
                      <a:pt x="107" y="63"/>
                    </a:moveTo>
                    <a:lnTo>
                      <a:pt x="76" y="127"/>
                    </a:lnTo>
                    <a:lnTo>
                      <a:pt x="76" y="96"/>
                    </a:lnTo>
                    <a:lnTo>
                      <a:pt x="0" y="96"/>
                    </a:lnTo>
                    <a:lnTo>
                      <a:pt x="0" y="31"/>
                    </a:lnTo>
                    <a:lnTo>
                      <a:pt x="76" y="31"/>
                    </a:lnTo>
                    <a:lnTo>
                      <a:pt x="76" y="0"/>
                    </a:lnTo>
                    <a:lnTo>
                      <a:pt x="107" y="63"/>
                    </a:lnTo>
                    <a:close/>
                  </a:path>
                </a:pathLst>
              </a:custGeom>
              <a:solidFill>
                <a:srgbClr val="FF0000"/>
              </a:solidFill>
              <a:ln w="1588">
                <a:solidFill>
                  <a:srgbClr val="000000"/>
                </a:solidFill>
                <a:prstDash val="solid"/>
                <a:round/>
                <a:headEnd/>
                <a:tailEnd/>
              </a:ln>
            </p:spPr>
            <p:txBody>
              <a:bodyPr/>
              <a:lstStyle/>
              <a:p>
                <a:endParaRPr lang="en-US"/>
              </a:p>
            </p:txBody>
          </p:sp>
          <p:sp>
            <p:nvSpPr>
              <p:cNvPr id="60476" name="Freeform 15"/>
              <p:cNvSpPr>
                <a:spLocks/>
              </p:cNvSpPr>
              <p:nvPr/>
            </p:nvSpPr>
            <p:spPr bwMode="auto">
              <a:xfrm>
                <a:off x="1117" y="1664"/>
                <a:ext cx="108" cy="129"/>
              </a:xfrm>
              <a:custGeom>
                <a:avLst/>
                <a:gdLst>
                  <a:gd name="T0" fmla="*/ 59 w 106"/>
                  <a:gd name="T1" fmla="*/ 134 h 128"/>
                  <a:gd name="T2" fmla="*/ 0 w 106"/>
                  <a:gd name="T3" fmla="*/ 97 h 128"/>
                  <a:gd name="T4" fmla="*/ 26 w 106"/>
                  <a:gd name="T5" fmla="*/ 97 h 128"/>
                  <a:gd name="T6" fmla="*/ 26 w 106"/>
                  <a:gd name="T7" fmla="*/ 0 h 128"/>
                  <a:gd name="T8" fmla="*/ 90 w 106"/>
                  <a:gd name="T9" fmla="*/ 0 h 128"/>
                  <a:gd name="T10" fmla="*/ 90 w 106"/>
                  <a:gd name="T11" fmla="*/ 97 h 128"/>
                  <a:gd name="T12" fmla="*/ 118 w 106"/>
                  <a:gd name="T13" fmla="*/ 97 h 128"/>
                  <a:gd name="T14" fmla="*/ 59 w 106"/>
                  <a:gd name="T15" fmla="*/ 134 h 12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6" h="128">
                    <a:moveTo>
                      <a:pt x="53" y="128"/>
                    </a:moveTo>
                    <a:lnTo>
                      <a:pt x="0" y="91"/>
                    </a:lnTo>
                    <a:lnTo>
                      <a:pt x="26" y="91"/>
                    </a:lnTo>
                    <a:lnTo>
                      <a:pt x="26" y="0"/>
                    </a:lnTo>
                    <a:lnTo>
                      <a:pt x="79" y="0"/>
                    </a:lnTo>
                    <a:lnTo>
                      <a:pt x="79" y="91"/>
                    </a:lnTo>
                    <a:lnTo>
                      <a:pt x="106" y="91"/>
                    </a:lnTo>
                    <a:lnTo>
                      <a:pt x="53" y="128"/>
                    </a:lnTo>
                    <a:close/>
                  </a:path>
                </a:pathLst>
              </a:custGeom>
              <a:solidFill>
                <a:srgbClr val="00FF00"/>
              </a:solidFill>
              <a:ln w="1588">
                <a:solidFill>
                  <a:srgbClr val="000000"/>
                </a:solidFill>
                <a:prstDash val="solid"/>
                <a:round/>
                <a:headEnd/>
                <a:tailEnd/>
              </a:ln>
            </p:spPr>
            <p:txBody>
              <a:bodyPr/>
              <a:lstStyle/>
              <a:p>
                <a:endParaRPr lang="en-US"/>
              </a:p>
            </p:txBody>
          </p:sp>
          <p:sp>
            <p:nvSpPr>
              <p:cNvPr id="60477" name="Freeform 16"/>
              <p:cNvSpPr>
                <a:spLocks/>
              </p:cNvSpPr>
              <p:nvPr/>
            </p:nvSpPr>
            <p:spPr bwMode="auto">
              <a:xfrm>
                <a:off x="659" y="2196"/>
                <a:ext cx="108" cy="130"/>
              </a:xfrm>
              <a:custGeom>
                <a:avLst/>
                <a:gdLst>
                  <a:gd name="T0" fmla="*/ 0 w 106"/>
                  <a:gd name="T1" fmla="*/ 71 h 129"/>
                  <a:gd name="T2" fmla="*/ 36 w 106"/>
                  <a:gd name="T3" fmla="*/ 0 h 129"/>
                  <a:gd name="T4" fmla="*/ 36 w 106"/>
                  <a:gd name="T5" fmla="*/ 33 h 129"/>
                  <a:gd name="T6" fmla="*/ 118 w 106"/>
                  <a:gd name="T7" fmla="*/ 33 h 129"/>
                  <a:gd name="T8" fmla="*/ 118 w 106"/>
                  <a:gd name="T9" fmla="*/ 102 h 129"/>
                  <a:gd name="T10" fmla="*/ 36 w 106"/>
                  <a:gd name="T11" fmla="*/ 102 h 129"/>
                  <a:gd name="T12" fmla="*/ 36 w 106"/>
                  <a:gd name="T13" fmla="*/ 135 h 129"/>
                  <a:gd name="T14" fmla="*/ 0 w 106"/>
                  <a:gd name="T15" fmla="*/ 71 h 12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6" h="129">
                    <a:moveTo>
                      <a:pt x="0" y="65"/>
                    </a:moveTo>
                    <a:lnTo>
                      <a:pt x="30" y="0"/>
                    </a:lnTo>
                    <a:lnTo>
                      <a:pt x="30" y="33"/>
                    </a:lnTo>
                    <a:lnTo>
                      <a:pt x="106" y="33"/>
                    </a:lnTo>
                    <a:lnTo>
                      <a:pt x="106" y="96"/>
                    </a:lnTo>
                    <a:lnTo>
                      <a:pt x="30" y="96"/>
                    </a:lnTo>
                    <a:lnTo>
                      <a:pt x="30" y="129"/>
                    </a:lnTo>
                    <a:lnTo>
                      <a:pt x="0" y="65"/>
                    </a:lnTo>
                    <a:close/>
                  </a:path>
                </a:pathLst>
              </a:custGeom>
              <a:solidFill>
                <a:srgbClr val="FF8040"/>
              </a:solidFill>
              <a:ln w="1588">
                <a:solidFill>
                  <a:srgbClr val="000000"/>
                </a:solidFill>
                <a:prstDash val="solid"/>
                <a:round/>
                <a:headEnd/>
                <a:tailEnd/>
              </a:ln>
            </p:spPr>
            <p:txBody>
              <a:bodyPr/>
              <a:lstStyle/>
              <a:p>
                <a:endParaRPr lang="en-US"/>
              </a:p>
            </p:txBody>
          </p:sp>
          <p:sp>
            <p:nvSpPr>
              <p:cNvPr id="60478" name="Rectangle 17"/>
              <p:cNvSpPr>
                <a:spLocks noChangeArrowheads="1"/>
              </p:cNvSpPr>
              <p:nvPr/>
            </p:nvSpPr>
            <p:spPr bwMode="auto">
              <a:xfrm>
                <a:off x="721" y="1847"/>
                <a:ext cx="17" cy="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en-US" sz="300" b="0">
                    <a:solidFill>
                      <a:srgbClr val="FF8040"/>
                    </a:solidFill>
                    <a:latin typeface="Wingdings" panose="05000000000000000000" pitchFamily="2" charset="2"/>
                    <a:cs typeface="Arial" panose="020B0604020202020204" pitchFamily="34" charset="0"/>
                  </a:rPr>
                  <a:t>Ø</a:t>
                </a:r>
                <a:endParaRPr lang="en-US" altLang="en-US">
                  <a:latin typeface="Times New Roman" panose="02020603050405020304" pitchFamily="18" charset="0"/>
                  <a:cs typeface="Arial" panose="020B0604020202020204" pitchFamily="34" charset="0"/>
                </a:endParaRPr>
              </a:p>
            </p:txBody>
          </p:sp>
          <p:sp>
            <p:nvSpPr>
              <p:cNvPr id="60479" name="Rectangle 18"/>
              <p:cNvSpPr>
                <a:spLocks noChangeArrowheads="1"/>
              </p:cNvSpPr>
              <p:nvPr/>
            </p:nvSpPr>
            <p:spPr bwMode="auto">
              <a:xfrm>
                <a:off x="721" y="1971"/>
                <a:ext cx="17" cy="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en-US" sz="300" b="0">
                    <a:solidFill>
                      <a:srgbClr val="FF8040"/>
                    </a:solidFill>
                    <a:latin typeface="Wingdings" panose="05000000000000000000" pitchFamily="2" charset="2"/>
                    <a:cs typeface="Arial" panose="020B0604020202020204" pitchFamily="34" charset="0"/>
                  </a:rPr>
                  <a:t>Ø</a:t>
                </a:r>
                <a:endParaRPr lang="en-US" altLang="en-US">
                  <a:latin typeface="Times New Roman" panose="02020603050405020304" pitchFamily="18" charset="0"/>
                  <a:cs typeface="Arial" panose="020B0604020202020204" pitchFamily="34" charset="0"/>
                </a:endParaRPr>
              </a:p>
            </p:txBody>
          </p:sp>
        </p:grpSp>
        <p:sp>
          <p:nvSpPr>
            <p:cNvPr id="187411" name="Rectangle 19"/>
            <p:cNvSpPr>
              <a:spLocks noChangeArrowheads="1"/>
            </p:cNvSpPr>
            <p:nvPr/>
          </p:nvSpPr>
          <p:spPr bwMode="auto">
            <a:xfrm rot="2700000">
              <a:off x="885" y="1274"/>
              <a:ext cx="280"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lang="en-US" altLang="en-US" sz="1400">
                  <a:solidFill>
                    <a:srgbClr val="000080"/>
                  </a:solidFill>
                  <a:effectLst>
                    <a:outerShdw blurRad="38100" dist="38100" dir="2700000" algn="tl">
                      <a:srgbClr val="C0C0C0"/>
                    </a:outerShdw>
                  </a:effectLst>
                  <a:latin typeface="Lucida Casual" pitchFamily="66" charset="0"/>
                </a:rPr>
                <a:t>PLAN</a:t>
              </a:r>
              <a:endParaRPr lang="en-US" altLang="en-US" sz="4400">
                <a:effectLst>
                  <a:outerShdw blurRad="38100" dist="38100" dir="2700000" algn="tl">
                    <a:srgbClr val="C0C0C0"/>
                  </a:outerShdw>
                </a:effectLst>
              </a:endParaRPr>
            </a:p>
          </p:txBody>
        </p:sp>
        <p:grpSp>
          <p:nvGrpSpPr>
            <p:cNvPr id="60464" name="Group 20"/>
            <p:cNvGrpSpPr>
              <a:grpSpLocks/>
            </p:cNvGrpSpPr>
            <p:nvPr/>
          </p:nvGrpSpPr>
          <p:grpSpPr bwMode="auto">
            <a:xfrm rot="3153165">
              <a:off x="162" y="1823"/>
              <a:ext cx="448" cy="435"/>
              <a:chOff x="800" y="2209"/>
              <a:chExt cx="448" cy="435"/>
            </a:xfrm>
          </p:grpSpPr>
          <p:sp>
            <p:nvSpPr>
              <p:cNvPr id="60465" name="Freeform 21"/>
              <p:cNvSpPr>
                <a:spLocks/>
              </p:cNvSpPr>
              <p:nvPr/>
            </p:nvSpPr>
            <p:spPr bwMode="auto">
              <a:xfrm rot="-5846792">
                <a:off x="808" y="2201"/>
                <a:ext cx="431" cy="448"/>
              </a:xfrm>
              <a:custGeom>
                <a:avLst/>
                <a:gdLst>
                  <a:gd name="T0" fmla="*/ 120 w 322"/>
                  <a:gd name="T1" fmla="*/ 373 h 387"/>
                  <a:gd name="T2" fmla="*/ 1118 w 322"/>
                  <a:gd name="T3" fmla="*/ 869 h 387"/>
                  <a:gd name="T4" fmla="*/ 1169 w 322"/>
                  <a:gd name="T5" fmla="*/ 893 h 387"/>
                  <a:gd name="T6" fmla="*/ 1223 w 322"/>
                  <a:gd name="T7" fmla="*/ 911 h 387"/>
                  <a:gd name="T8" fmla="*/ 1281 w 322"/>
                  <a:gd name="T9" fmla="*/ 925 h 387"/>
                  <a:gd name="T10" fmla="*/ 1345 w 322"/>
                  <a:gd name="T11" fmla="*/ 933 h 387"/>
                  <a:gd name="T12" fmla="*/ 1412 w 322"/>
                  <a:gd name="T13" fmla="*/ 933 h 387"/>
                  <a:gd name="T14" fmla="*/ 1478 w 322"/>
                  <a:gd name="T15" fmla="*/ 933 h 387"/>
                  <a:gd name="T16" fmla="*/ 1545 w 322"/>
                  <a:gd name="T17" fmla="*/ 925 h 387"/>
                  <a:gd name="T18" fmla="*/ 1602 w 322"/>
                  <a:gd name="T19" fmla="*/ 911 h 387"/>
                  <a:gd name="T20" fmla="*/ 1662 w 322"/>
                  <a:gd name="T21" fmla="*/ 893 h 387"/>
                  <a:gd name="T22" fmla="*/ 1709 w 322"/>
                  <a:gd name="T23" fmla="*/ 869 h 387"/>
                  <a:gd name="T24" fmla="*/ 1729 w 322"/>
                  <a:gd name="T25" fmla="*/ 860 h 387"/>
                  <a:gd name="T26" fmla="*/ 1770 w 322"/>
                  <a:gd name="T27" fmla="*/ 839 h 387"/>
                  <a:gd name="T28" fmla="*/ 1804 w 322"/>
                  <a:gd name="T29" fmla="*/ 808 h 387"/>
                  <a:gd name="T30" fmla="*/ 1836 w 322"/>
                  <a:gd name="T31" fmla="*/ 777 h 387"/>
                  <a:gd name="T32" fmla="*/ 1848 w 322"/>
                  <a:gd name="T33" fmla="*/ 748 h 387"/>
                  <a:gd name="T34" fmla="*/ 1851 w 322"/>
                  <a:gd name="T35" fmla="*/ 708 h 387"/>
                  <a:gd name="T36" fmla="*/ 1848 w 322"/>
                  <a:gd name="T37" fmla="*/ 677 h 387"/>
                  <a:gd name="T38" fmla="*/ 1836 w 322"/>
                  <a:gd name="T39" fmla="*/ 647 h 387"/>
                  <a:gd name="T40" fmla="*/ 1804 w 322"/>
                  <a:gd name="T41" fmla="*/ 617 h 387"/>
                  <a:gd name="T42" fmla="*/ 1770 w 322"/>
                  <a:gd name="T43" fmla="*/ 585 h 387"/>
                  <a:gd name="T44" fmla="*/ 1729 w 322"/>
                  <a:gd name="T45" fmla="*/ 561 h 387"/>
                  <a:gd name="T46" fmla="*/ 746 w 322"/>
                  <a:gd name="T47" fmla="*/ 66 h 387"/>
                  <a:gd name="T48" fmla="*/ 693 w 322"/>
                  <a:gd name="T49" fmla="*/ 42 h 387"/>
                  <a:gd name="T50" fmla="*/ 632 w 322"/>
                  <a:gd name="T51" fmla="*/ 25 h 387"/>
                  <a:gd name="T52" fmla="*/ 576 w 322"/>
                  <a:gd name="T53" fmla="*/ 12 h 387"/>
                  <a:gd name="T54" fmla="*/ 505 w 322"/>
                  <a:gd name="T55" fmla="*/ 2 h 387"/>
                  <a:gd name="T56" fmla="*/ 444 w 322"/>
                  <a:gd name="T57" fmla="*/ 0 h 387"/>
                  <a:gd name="T58" fmla="*/ 371 w 322"/>
                  <a:gd name="T59" fmla="*/ 2 h 387"/>
                  <a:gd name="T60" fmla="*/ 307 w 322"/>
                  <a:gd name="T61" fmla="*/ 12 h 387"/>
                  <a:gd name="T62" fmla="*/ 249 w 322"/>
                  <a:gd name="T63" fmla="*/ 25 h 387"/>
                  <a:gd name="T64" fmla="*/ 190 w 322"/>
                  <a:gd name="T65" fmla="*/ 42 h 387"/>
                  <a:gd name="T66" fmla="*/ 142 w 322"/>
                  <a:gd name="T67" fmla="*/ 66 h 387"/>
                  <a:gd name="T68" fmla="*/ 120 w 322"/>
                  <a:gd name="T69" fmla="*/ 73 h 387"/>
                  <a:gd name="T70" fmla="*/ 79 w 322"/>
                  <a:gd name="T71" fmla="*/ 98 h 387"/>
                  <a:gd name="T72" fmla="*/ 48 w 322"/>
                  <a:gd name="T73" fmla="*/ 127 h 387"/>
                  <a:gd name="T74" fmla="*/ 21 w 322"/>
                  <a:gd name="T75" fmla="*/ 159 h 387"/>
                  <a:gd name="T76" fmla="*/ 1 w 322"/>
                  <a:gd name="T77" fmla="*/ 189 h 387"/>
                  <a:gd name="T78" fmla="*/ 0 w 322"/>
                  <a:gd name="T79" fmla="*/ 225 h 387"/>
                  <a:gd name="T80" fmla="*/ 1 w 322"/>
                  <a:gd name="T81" fmla="*/ 258 h 387"/>
                  <a:gd name="T82" fmla="*/ 21 w 322"/>
                  <a:gd name="T83" fmla="*/ 288 h 387"/>
                  <a:gd name="T84" fmla="*/ 48 w 322"/>
                  <a:gd name="T85" fmla="*/ 320 h 387"/>
                  <a:gd name="T86" fmla="*/ 79 w 322"/>
                  <a:gd name="T87" fmla="*/ 348 h 387"/>
                  <a:gd name="T88" fmla="*/ 120 w 322"/>
                  <a:gd name="T89" fmla="*/ 373 h 38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22" h="387">
                    <a:moveTo>
                      <a:pt x="21" y="155"/>
                    </a:moveTo>
                    <a:lnTo>
                      <a:pt x="194" y="362"/>
                    </a:lnTo>
                    <a:lnTo>
                      <a:pt x="203" y="371"/>
                    </a:lnTo>
                    <a:lnTo>
                      <a:pt x="213" y="378"/>
                    </a:lnTo>
                    <a:lnTo>
                      <a:pt x="223" y="384"/>
                    </a:lnTo>
                    <a:lnTo>
                      <a:pt x="234" y="387"/>
                    </a:lnTo>
                    <a:lnTo>
                      <a:pt x="246" y="387"/>
                    </a:lnTo>
                    <a:lnTo>
                      <a:pt x="257" y="387"/>
                    </a:lnTo>
                    <a:lnTo>
                      <a:pt x="268" y="384"/>
                    </a:lnTo>
                    <a:lnTo>
                      <a:pt x="279" y="378"/>
                    </a:lnTo>
                    <a:lnTo>
                      <a:pt x="289" y="371"/>
                    </a:lnTo>
                    <a:lnTo>
                      <a:pt x="297" y="362"/>
                    </a:lnTo>
                    <a:lnTo>
                      <a:pt x="301" y="358"/>
                    </a:lnTo>
                    <a:lnTo>
                      <a:pt x="308" y="348"/>
                    </a:lnTo>
                    <a:lnTo>
                      <a:pt x="314" y="336"/>
                    </a:lnTo>
                    <a:lnTo>
                      <a:pt x="319" y="323"/>
                    </a:lnTo>
                    <a:lnTo>
                      <a:pt x="321" y="310"/>
                    </a:lnTo>
                    <a:lnTo>
                      <a:pt x="322" y="295"/>
                    </a:lnTo>
                    <a:lnTo>
                      <a:pt x="321" y="282"/>
                    </a:lnTo>
                    <a:lnTo>
                      <a:pt x="319" y="269"/>
                    </a:lnTo>
                    <a:lnTo>
                      <a:pt x="314" y="256"/>
                    </a:lnTo>
                    <a:lnTo>
                      <a:pt x="308" y="244"/>
                    </a:lnTo>
                    <a:lnTo>
                      <a:pt x="301" y="233"/>
                    </a:lnTo>
                    <a:lnTo>
                      <a:pt x="129" y="27"/>
                    </a:lnTo>
                    <a:lnTo>
                      <a:pt x="120" y="17"/>
                    </a:lnTo>
                    <a:lnTo>
                      <a:pt x="110" y="10"/>
                    </a:lnTo>
                    <a:lnTo>
                      <a:pt x="100" y="5"/>
                    </a:lnTo>
                    <a:lnTo>
                      <a:pt x="88" y="2"/>
                    </a:lnTo>
                    <a:lnTo>
                      <a:pt x="77" y="0"/>
                    </a:lnTo>
                    <a:lnTo>
                      <a:pt x="65" y="2"/>
                    </a:lnTo>
                    <a:lnTo>
                      <a:pt x="54" y="5"/>
                    </a:lnTo>
                    <a:lnTo>
                      <a:pt x="43" y="10"/>
                    </a:lnTo>
                    <a:lnTo>
                      <a:pt x="33" y="17"/>
                    </a:lnTo>
                    <a:lnTo>
                      <a:pt x="25" y="27"/>
                    </a:lnTo>
                    <a:lnTo>
                      <a:pt x="21" y="30"/>
                    </a:lnTo>
                    <a:lnTo>
                      <a:pt x="14" y="41"/>
                    </a:lnTo>
                    <a:lnTo>
                      <a:pt x="8" y="53"/>
                    </a:lnTo>
                    <a:lnTo>
                      <a:pt x="4" y="66"/>
                    </a:lnTo>
                    <a:lnTo>
                      <a:pt x="1" y="79"/>
                    </a:lnTo>
                    <a:lnTo>
                      <a:pt x="0" y="93"/>
                    </a:lnTo>
                    <a:lnTo>
                      <a:pt x="1" y="107"/>
                    </a:lnTo>
                    <a:lnTo>
                      <a:pt x="4" y="120"/>
                    </a:lnTo>
                    <a:lnTo>
                      <a:pt x="8" y="133"/>
                    </a:lnTo>
                    <a:lnTo>
                      <a:pt x="14" y="145"/>
                    </a:lnTo>
                    <a:lnTo>
                      <a:pt x="21" y="155"/>
                    </a:lnTo>
                    <a:close/>
                  </a:path>
                </a:pathLst>
              </a:custGeom>
              <a:solidFill>
                <a:srgbClr val="FFFFFF"/>
              </a:solidFill>
              <a:ln w="28575" cmpd="sng">
                <a:solidFill>
                  <a:srgbClr val="008000"/>
                </a:solidFill>
                <a:prstDash val="solid"/>
                <a:round/>
                <a:headEnd/>
                <a:tailEnd/>
              </a:ln>
            </p:spPr>
            <p:txBody>
              <a:bodyPr/>
              <a:lstStyle/>
              <a:p>
                <a:endParaRPr lang="en-US"/>
              </a:p>
            </p:txBody>
          </p:sp>
          <p:sp>
            <p:nvSpPr>
              <p:cNvPr id="187414" name="Rectangle 22"/>
              <p:cNvSpPr>
                <a:spLocks noChangeArrowheads="1"/>
              </p:cNvSpPr>
              <p:nvPr/>
            </p:nvSpPr>
            <p:spPr bwMode="auto">
              <a:xfrm rot="18577112">
                <a:off x="806" y="2386"/>
                <a:ext cx="369"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lang="en-US" altLang="en-US" sz="1600">
                    <a:solidFill>
                      <a:srgbClr val="FF0000"/>
                    </a:solidFill>
                    <a:effectLst>
                      <a:outerShdw blurRad="38100" dist="38100" dir="2700000" algn="tl">
                        <a:srgbClr val="C0C0C0"/>
                      </a:outerShdw>
                    </a:effectLst>
                    <a:latin typeface="Lucida Casual" pitchFamily="66" charset="0"/>
                  </a:rPr>
                  <a:t>CHECK</a:t>
                </a:r>
                <a:endParaRPr lang="en-US" altLang="en-US" sz="2000">
                  <a:solidFill>
                    <a:srgbClr val="FF0000"/>
                  </a:solidFill>
                  <a:effectLst>
                    <a:outerShdw blurRad="38100" dist="38100" dir="2700000" algn="tl">
                      <a:srgbClr val="C0C0C0"/>
                    </a:outerShdw>
                  </a:effectLst>
                </a:endParaRPr>
              </a:p>
            </p:txBody>
          </p:sp>
        </p:grpSp>
      </p:grpSp>
      <p:grpSp>
        <p:nvGrpSpPr>
          <p:cNvPr id="60421" name="Group 4"/>
          <p:cNvGrpSpPr>
            <a:grpSpLocks/>
          </p:cNvGrpSpPr>
          <p:nvPr/>
        </p:nvGrpSpPr>
        <p:grpSpPr bwMode="auto">
          <a:xfrm>
            <a:off x="36513" y="1933575"/>
            <a:ext cx="1943100" cy="2139950"/>
            <a:chOff x="168" y="1100"/>
            <a:chExt cx="1080" cy="1252"/>
          </a:xfrm>
        </p:grpSpPr>
        <p:grpSp>
          <p:nvGrpSpPr>
            <p:cNvPr id="60444" name="Group 5"/>
            <p:cNvGrpSpPr>
              <a:grpSpLocks/>
            </p:cNvGrpSpPr>
            <p:nvPr/>
          </p:nvGrpSpPr>
          <p:grpSpPr bwMode="auto">
            <a:xfrm>
              <a:off x="179" y="1100"/>
              <a:ext cx="1069" cy="1252"/>
              <a:chOff x="179" y="1100"/>
              <a:chExt cx="1069" cy="1252"/>
            </a:xfrm>
          </p:grpSpPr>
          <p:sp>
            <p:nvSpPr>
              <p:cNvPr id="60449" name="AutoShape 6"/>
              <p:cNvSpPr>
                <a:spLocks noChangeAspect="1" noChangeArrowheads="1" noTextEdit="1"/>
              </p:cNvSpPr>
              <p:nvPr/>
            </p:nvSpPr>
            <p:spPr bwMode="auto">
              <a:xfrm>
                <a:off x="192" y="1100"/>
                <a:ext cx="1056" cy="1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0450" name="Freeform 7"/>
              <p:cNvSpPr>
                <a:spLocks/>
              </p:cNvSpPr>
              <p:nvPr/>
            </p:nvSpPr>
            <p:spPr bwMode="auto">
              <a:xfrm>
                <a:off x="215" y="1127"/>
                <a:ext cx="1010" cy="1202"/>
              </a:xfrm>
              <a:custGeom>
                <a:avLst/>
                <a:gdLst>
                  <a:gd name="T0" fmla="*/ 1 w 993"/>
                  <a:gd name="T1" fmla="*/ 588 h 1192"/>
                  <a:gd name="T2" fmla="*/ 9 w 993"/>
                  <a:gd name="T3" fmla="*/ 506 h 1192"/>
                  <a:gd name="T4" fmla="*/ 25 w 993"/>
                  <a:gd name="T5" fmla="*/ 428 h 1192"/>
                  <a:gd name="T6" fmla="*/ 55 w 993"/>
                  <a:gd name="T7" fmla="*/ 355 h 1192"/>
                  <a:gd name="T8" fmla="*/ 86 w 993"/>
                  <a:gd name="T9" fmla="*/ 282 h 1192"/>
                  <a:gd name="T10" fmla="*/ 130 w 993"/>
                  <a:gd name="T11" fmla="*/ 221 h 1192"/>
                  <a:gd name="T12" fmla="*/ 181 w 993"/>
                  <a:gd name="T13" fmla="*/ 161 h 1192"/>
                  <a:gd name="T14" fmla="*/ 237 w 993"/>
                  <a:gd name="T15" fmla="*/ 113 h 1192"/>
                  <a:gd name="T16" fmla="*/ 297 w 993"/>
                  <a:gd name="T17" fmla="*/ 73 h 1192"/>
                  <a:gd name="T18" fmla="*/ 361 w 993"/>
                  <a:gd name="T19" fmla="*/ 36 h 1192"/>
                  <a:gd name="T20" fmla="*/ 428 w 993"/>
                  <a:gd name="T21" fmla="*/ 15 h 1192"/>
                  <a:gd name="T22" fmla="*/ 497 w 993"/>
                  <a:gd name="T23" fmla="*/ 2 h 1192"/>
                  <a:gd name="T24" fmla="*/ 567 w 993"/>
                  <a:gd name="T25" fmla="*/ 0 h 1192"/>
                  <a:gd name="T26" fmla="*/ 638 w 993"/>
                  <a:gd name="T27" fmla="*/ 7 h 1192"/>
                  <a:gd name="T28" fmla="*/ 706 w 993"/>
                  <a:gd name="T29" fmla="*/ 24 h 1192"/>
                  <a:gd name="T30" fmla="*/ 773 w 993"/>
                  <a:gd name="T31" fmla="*/ 51 h 1192"/>
                  <a:gd name="T32" fmla="*/ 835 w 993"/>
                  <a:gd name="T33" fmla="*/ 92 h 1192"/>
                  <a:gd name="T34" fmla="*/ 893 w 993"/>
                  <a:gd name="T35" fmla="*/ 136 h 1192"/>
                  <a:gd name="T36" fmla="*/ 945 w 993"/>
                  <a:gd name="T37" fmla="*/ 193 h 1192"/>
                  <a:gd name="T38" fmla="*/ 990 w 993"/>
                  <a:gd name="T39" fmla="*/ 251 h 1192"/>
                  <a:gd name="T40" fmla="*/ 1028 w 993"/>
                  <a:gd name="T41" fmla="*/ 321 h 1192"/>
                  <a:gd name="T42" fmla="*/ 1060 w 993"/>
                  <a:gd name="T43" fmla="*/ 390 h 1192"/>
                  <a:gd name="T44" fmla="*/ 1082 w 993"/>
                  <a:gd name="T45" fmla="*/ 469 h 1192"/>
                  <a:gd name="T46" fmla="*/ 1095 w 993"/>
                  <a:gd name="T47" fmla="*/ 545 h 1192"/>
                  <a:gd name="T48" fmla="*/ 1100 w 993"/>
                  <a:gd name="T49" fmla="*/ 626 h 1192"/>
                  <a:gd name="T50" fmla="*/ 1095 w 993"/>
                  <a:gd name="T51" fmla="*/ 708 h 1192"/>
                  <a:gd name="T52" fmla="*/ 1082 w 993"/>
                  <a:gd name="T53" fmla="*/ 785 h 1192"/>
                  <a:gd name="T54" fmla="*/ 1060 w 993"/>
                  <a:gd name="T55" fmla="*/ 862 h 1192"/>
                  <a:gd name="T56" fmla="*/ 1028 w 993"/>
                  <a:gd name="T57" fmla="*/ 936 h 1192"/>
                  <a:gd name="T58" fmla="*/ 990 w 993"/>
                  <a:gd name="T59" fmla="*/ 1001 h 1192"/>
                  <a:gd name="T60" fmla="*/ 945 w 993"/>
                  <a:gd name="T61" fmla="*/ 1064 h 1192"/>
                  <a:gd name="T62" fmla="*/ 893 w 993"/>
                  <a:gd name="T63" fmla="*/ 1116 h 1192"/>
                  <a:gd name="T64" fmla="*/ 835 w 993"/>
                  <a:gd name="T65" fmla="*/ 1164 h 1192"/>
                  <a:gd name="T66" fmla="*/ 773 w 993"/>
                  <a:gd name="T67" fmla="*/ 1202 h 1192"/>
                  <a:gd name="T68" fmla="*/ 706 w 993"/>
                  <a:gd name="T69" fmla="*/ 1228 h 1192"/>
                  <a:gd name="T70" fmla="*/ 638 w 993"/>
                  <a:gd name="T71" fmla="*/ 1245 h 1192"/>
                  <a:gd name="T72" fmla="*/ 567 w 993"/>
                  <a:gd name="T73" fmla="*/ 1252 h 1192"/>
                  <a:gd name="T74" fmla="*/ 497 w 993"/>
                  <a:gd name="T75" fmla="*/ 1250 h 1192"/>
                  <a:gd name="T76" fmla="*/ 428 w 993"/>
                  <a:gd name="T77" fmla="*/ 1238 h 1192"/>
                  <a:gd name="T78" fmla="*/ 361 w 993"/>
                  <a:gd name="T79" fmla="*/ 1216 h 1192"/>
                  <a:gd name="T80" fmla="*/ 297 w 993"/>
                  <a:gd name="T81" fmla="*/ 1184 h 1192"/>
                  <a:gd name="T82" fmla="*/ 237 w 993"/>
                  <a:gd name="T83" fmla="*/ 1139 h 1192"/>
                  <a:gd name="T84" fmla="*/ 181 w 993"/>
                  <a:gd name="T85" fmla="*/ 1092 h 1192"/>
                  <a:gd name="T86" fmla="*/ 130 w 993"/>
                  <a:gd name="T87" fmla="*/ 1033 h 1192"/>
                  <a:gd name="T88" fmla="*/ 86 w 993"/>
                  <a:gd name="T89" fmla="*/ 970 h 1192"/>
                  <a:gd name="T90" fmla="*/ 55 w 993"/>
                  <a:gd name="T91" fmla="*/ 897 h 1192"/>
                  <a:gd name="T92" fmla="*/ 25 w 993"/>
                  <a:gd name="T93" fmla="*/ 826 h 1192"/>
                  <a:gd name="T94" fmla="*/ 9 w 993"/>
                  <a:gd name="T95" fmla="*/ 746 h 1192"/>
                  <a:gd name="T96" fmla="*/ 1 w 993"/>
                  <a:gd name="T97" fmla="*/ 665 h 119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993" h="1192">
                    <a:moveTo>
                      <a:pt x="0" y="596"/>
                    </a:moveTo>
                    <a:lnTo>
                      <a:pt x="1" y="558"/>
                    </a:lnTo>
                    <a:lnTo>
                      <a:pt x="4" y="520"/>
                    </a:lnTo>
                    <a:lnTo>
                      <a:pt x="9" y="482"/>
                    </a:lnTo>
                    <a:lnTo>
                      <a:pt x="16" y="445"/>
                    </a:lnTo>
                    <a:lnTo>
                      <a:pt x="25" y="408"/>
                    </a:lnTo>
                    <a:lnTo>
                      <a:pt x="36" y="372"/>
                    </a:lnTo>
                    <a:lnTo>
                      <a:pt x="49" y="337"/>
                    </a:lnTo>
                    <a:lnTo>
                      <a:pt x="64" y="303"/>
                    </a:lnTo>
                    <a:lnTo>
                      <a:pt x="80" y="270"/>
                    </a:lnTo>
                    <a:lnTo>
                      <a:pt x="99" y="239"/>
                    </a:lnTo>
                    <a:lnTo>
                      <a:pt x="118" y="209"/>
                    </a:lnTo>
                    <a:lnTo>
                      <a:pt x="140" y="181"/>
                    </a:lnTo>
                    <a:lnTo>
                      <a:pt x="163" y="155"/>
                    </a:lnTo>
                    <a:lnTo>
                      <a:pt x="187" y="130"/>
                    </a:lnTo>
                    <a:lnTo>
                      <a:pt x="213" y="107"/>
                    </a:lnTo>
                    <a:lnTo>
                      <a:pt x="239" y="86"/>
                    </a:lnTo>
                    <a:lnTo>
                      <a:pt x="267" y="67"/>
                    </a:lnTo>
                    <a:lnTo>
                      <a:pt x="295" y="51"/>
                    </a:lnTo>
                    <a:lnTo>
                      <a:pt x="325" y="36"/>
                    </a:lnTo>
                    <a:lnTo>
                      <a:pt x="355" y="24"/>
                    </a:lnTo>
                    <a:lnTo>
                      <a:pt x="386" y="15"/>
                    </a:lnTo>
                    <a:lnTo>
                      <a:pt x="418" y="7"/>
                    </a:lnTo>
                    <a:lnTo>
                      <a:pt x="449" y="2"/>
                    </a:lnTo>
                    <a:lnTo>
                      <a:pt x="481" y="0"/>
                    </a:lnTo>
                    <a:lnTo>
                      <a:pt x="512" y="0"/>
                    </a:lnTo>
                    <a:lnTo>
                      <a:pt x="544" y="2"/>
                    </a:lnTo>
                    <a:lnTo>
                      <a:pt x="576" y="7"/>
                    </a:lnTo>
                    <a:lnTo>
                      <a:pt x="607" y="15"/>
                    </a:lnTo>
                    <a:lnTo>
                      <a:pt x="638" y="24"/>
                    </a:lnTo>
                    <a:lnTo>
                      <a:pt x="668" y="36"/>
                    </a:lnTo>
                    <a:lnTo>
                      <a:pt x="698" y="51"/>
                    </a:lnTo>
                    <a:lnTo>
                      <a:pt x="726" y="67"/>
                    </a:lnTo>
                    <a:lnTo>
                      <a:pt x="754" y="86"/>
                    </a:lnTo>
                    <a:lnTo>
                      <a:pt x="780" y="107"/>
                    </a:lnTo>
                    <a:lnTo>
                      <a:pt x="806" y="130"/>
                    </a:lnTo>
                    <a:lnTo>
                      <a:pt x="830" y="155"/>
                    </a:lnTo>
                    <a:lnTo>
                      <a:pt x="853" y="181"/>
                    </a:lnTo>
                    <a:lnTo>
                      <a:pt x="875" y="209"/>
                    </a:lnTo>
                    <a:lnTo>
                      <a:pt x="894" y="239"/>
                    </a:lnTo>
                    <a:lnTo>
                      <a:pt x="912" y="270"/>
                    </a:lnTo>
                    <a:lnTo>
                      <a:pt x="929" y="303"/>
                    </a:lnTo>
                    <a:lnTo>
                      <a:pt x="944" y="337"/>
                    </a:lnTo>
                    <a:lnTo>
                      <a:pt x="957" y="372"/>
                    </a:lnTo>
                    <a:lnTo>
                      <a:pt x="968" y="408"/>
                    </a:lnTo>
                    <a:lnTo>
                      <a:pt x="977" y="445"/>
                    </a:lnTo>
                    <a:lnTo>
                      <a:pt x="984" y="482"/>
                    </a:lnTo>
                    <a:lnTo>
                      <a:pt x="989" y="520"/>
                    </a:lnTo>
                    <a:lnTo>
                      <a:pt x="992" y="558"/>
                    </a:lnTo>
                    <a:lnTo>
                      <a:pt x="993" y="596"/>
                    </a:lnTo>
                    <a:lnTo>
                      <a:pt x="992" y="634"/>
                    </a:lnTo>
                    <a:lnTo>
                      <a:pt x="989" y="672"/>
                    </a:lnTo>
                    <a:lnTo>
                      <a:pt x="984" y="710"/>
                    </a:lnTo>
                    <a:lnTo>
                      <a:pt x="977" y="748"/>
                    </a:lnTo>
                    <a:lnTo>
                      <a:pt x="968" y="784"/>
                    </a:lnTo>
                    <a:lnTo>
                      <a:pt x="957" y="820"/>
                    </a:lnTo>
                    <a:lnTo>
                      <a:pt x="944" y="855"/>
                    </a:lnTo>
                    <a:lnTo>
                      <a:pt x="929" y="889"/>
                    </a:lnTo>
                    <a:lnTo>
                      <a:pt x="912" y="922"/>
                    </a:lnTo>
                    <a:lnTo>
                      <a:pt x="894" y="953"/>
                    </a:lnTo>
                    <a:lnTo>
                      <a:pt x="875" y="983"/>
                    </a:lnTo>
                    <a:lnTo>
                      <a:pt x="853" y="1011"/>
                    </a:lnTo>
                    <a:lnTo>
                      <a:pt x="830" y="1038"/>
                    </a:lnTo>
                    <a:lnTo>
                      <a:pt x="806" y="1062"/>
                    </a:lnTo>
                    <a:lnTo>
                      <a:pt x="780" y="1085"/>
                    </a:lnTo>
                    <a:lnTo>
                      <a:pt x="754" y="1107"/>
                    </a:lnTo>
                    <a:lnTo>
                      <a:pt x="726" y="1125"/>
                    </a:lnTo>
                    <a:lnTo>
                      <a:pt x="698" y="1142"/>
                    </a:lnTo>
                    <a:lnTo>
                      <a:pt x="668" y="1156"/>
                    </a:lnTo>
                    <a:lnTo>
                      <a:pt x="638" y="1168"/>
                    </a:lnTo>
                    <a:lnTo>
                      <a:pt x="607" y="1178"/>
                    </a:lnTo>
                    <a:lnTo>
                      <a:pt x="576" y="1185"/>
                    </a:lnTo>
                    <a:lnTo>
                      <a:pt x="544" y="1190"/>
                    </a:lnTo>
                    <a:lnTo>
                      <a:pt x="512" y="1192"/>
                    </a:lnTo>
                    <a:lnTo>
                      <a:pt x="481" y="1192"/>
                    </a:lnTo>
                    <a:lnTo>
                      <a:pt x="449" y="1190"/>
                    </a:lnTo>
                    <a:lnTo>
                      <a:pt x="418" y="1185"/>
                    </a:lnTo>
                    <a:lnTo>
                      <a:pt x="386" y="1178"/>
                    </a:lnTo>
                    <a:lnTo>
                      <a:pt x="355" y="1168"/>
                    </a:lnTo>
                    <a:lnTo>
                      <a:pt x="325" y="1156"/>
                    </a:lnTo>
                    <a:lnTo>
                      <a:pt x="295" y="1142"/>
                    </a:lnTo>
                    <a:lnTo>
                      <a:pt x="267" y="1125"/>
                    </a:lnTo>
                    <a:lnTo>
                      <a:pt x="239" y="1107"/>
                    </a:lnTo>
                    <a:lnTo>
                      <a:pt x="213" y="1085"/>
                    </a:lnTo>
                    <a:lnTo>
                      <a:pt x="187" y="1062"/>
                    </a:lnTo>
                    <a:lnTo>
                      <a:pt x="163" y="1038"/>
                    </a:lnTo>
                    <a:lnTo>
                      <a:pt x="140" y="1011"/>
                    </a:lnTo>
                    <a:lnTo>
                      <a:pt x="118" y="983"/>
                    </a:lnTo>
                    <a:lnTo>
                      <a:pt x="99" y="953"/>
                    </a:lnTo>
                    <a:lnTo>
                      <a:pt x="80" y="922"/>
                    </a:lnTo>
                    <a:lnTo>
                      <a:pt x="64" y="889"/>
                    </a:lnTo>
                    <a:lnTo>
                      <a:pt x="49" y="855"/>
                    </a:lnTo>
                    <a:lnTo>
                      <a:pt x="36" y="820"/>
                    </a:lnTo>
                    <a:lnTo>
                      <a:pt x="25" y="784"/>
                    </a:lnTo>
                    <a:lnTo>
                      <a:pt x="16" y="748"/>
                    </a:lnTo>
                    <a:lnTo>
                      <a:pt x="9" y="710"/>
                    </a:lnTo>
                    <a:lnTo>
                      <a:pt x="4" y="672"/>
                    </a:lnTo>
                    <a:lnTo>
                      <a:pt x="1" y="634"/>
                    </a:lnTo>
                    <a:lnTo>
                      <a:pt x="0" y="596"/>
                    </a:lnTo>
                    <a:close/>
                  </a:path>
                </a:pathLst>
              </a:custGeom>
              <a:solidFill>
                <a:srgbClr val="FFFFFF"/>
              </a:solidFill>
              <a:ln w="3175">
                <a:solidFill>
                  <a:srgbClr val="000000"/>
                </a:solidFill>
                <a:prstDash val="solid"/>
                <a:round/>
                <a:headEnd/>
                <a:tailEnd/>
              </a:ln>
            </p:spPr>
            <p:txBody>
              <a:bodyPr/>
              <a:lstStyle/>
              <a:p>
                <a:endParaRPr lang="en-US"/>
              </a:p>
            </p:txBody>
          </p:sp>
          <p:sp>
            <p:nvSpPr>
              <p:cNvPr id="60451" name="Freeform 8"/>
              <p:cNvSpPr>
                <a:spLocks/>
              </p:cNvSpPr>
              <p:nvPr/>
            </p:nvSpPr>
            <p:spPr bwMode="auto">
              <a:xfrm>
                <a:off x="313" y="1255"/>
                <a:ext cx="804" cy="946"/>
              </a:xfrm>
              <a:custGeom>
                <a:avLst/>
                <a:gdLst>
                  <a:gd name="T0" fmla="*/ 1 w 790"/>
                  <a:gd name="T1" fmla="*/ 460 h 938"/>
                  <a:gd name="T2" fmla="*/ 9 w 790"/>
                  <a:gd name="T3" fmla="*/ 387 h 938"/>
                  <a:gd name="T4" fmla="*/ 25 w 790"/>
                  <a:gd name="T5" fmla="*/ 323 h 938"/>
                  <a:gd name="T6" fmla="*/ 54 w 790"/>
                  <a:gd name="T7" fmla="*/ 256 h 938"/>
                  <a:gd name="T8" fmla="*/ 85 w 790"/>
                  <a:gd name="T9" fmla="*/ 200 h 938"/>
                  <a:gd name="T10" fmla="*/ 128 w 790"/>
                  <a:gd name="T11" fmla="*/ 144 h 938"/>
                  <a:gd name="T12" fmla="*/ 176 w 790"/>
                  <a:gd name="T13" fmla="*/ 100 h 938"/>
                  <a:gd name="T14" fmla="*/ 230 w 790"/>
                  <a:gd name="T15" fmla="*/ 58 h 938"/>
                  <a:gd name="T16" fmla="*/ 287 w 790"/>
                  <a:gd name="T17" fmla="*/ 30 h 938"/>
                  <a:gd name="T18" fmla="*/ 347 w 790"/>
                  <a:gd name="T19" fmla="*/ 11 h 938"/>
                  <a:gd name="T20" fmla="*/ 409 w 790"/>
                  <a:gd name="T21" fmla="*/ 2 h 938"/>
                  <a:gd name="T22" fmla="*/ 470 w 790"/>
                  <a:gd name="T23" fmla="*/ 2 h 938"/>
                  <a:gd name="T24" fmla="*/ 532 w 790"/>
                  <a:gd name="T25" fmla="*/ 11 h 938"/>
                  <a:gd name="T26" fmla="*/ 592 w 790"/>
                  <a:gd name="T27" fmla="*/ 30 h 938"/>
                  <a:gd name="T28" fmla="*/ 650 w 790"/>
                  <a:gd name="T29" fmla="*/ 58 h 938"/>
                  <a:gd name="T30" fmla="*/ 702 w 790"/>
                  <a:gd name="T31" fmla="*/ 100 h 938"/>
                  <a:gd name="T32" fmla="*/ 749 w 790"/>
                  <a:gd name="T33" fmla="*/ 144 h 938"/>
                  <a:gd name="T34" fmla="*/ 791 w 790"/>
                  <a:gd name="T35" fmla="*/ 200 h 938"/>
                  <a:gd name="T36" fmla="*/ 824 w 790"/>
                  <a:gd name="T37" fmla="*/ 256 h 938"/>
                  <a:gd name="T38" fmla="*/ 851 w 790"/>
                  <a:gd name="T39" fmla="*/ 323 h 938"/>
                  <a:gd name="T40" fmla="*/ 868 w 790"/>
                  <a:gd name="T41" fmla="*/ 387 h 938"/>
                  <a:gd name="T42" fmla="*/ 876 w 790"/>
                  <a:gd name="T43" fmla="*/ 460 h 938"/>
                  <a:gd name="T44" fmla="*/ 876 w 790"/>
                  <a:gd name="T45" fmla="*/ 526 h 938"/>
                  <a:gd name="T46" fmla="*/ 868 w 790"/>
                  <a:gd name="T47" fmla="*/ 599 h 938"/>
                  <a:gd name="T48" fmla="*/ 851 w 790"/>
                  <a:gd name="T49" fmla="*/ 666 h 938"/>
                  <a:gd name="T50" fmla="*/ 824 w 790"/>
                  <a:gd name="T51" fmla="*/ 730 h 938"/>
                  <a:gd name="T52" fmla="*/ 791 w 790"/>
                  <a:gd name="T53" fmla="*/ 789 h 938"/>
                  <a:gd name="T54" fmla="*/ 749 w 790"/>
                  <a:gd name="T55" fmla="*/ 842 h 938"/>
                  <a:gd name="T56" fmla="*/ 702 w 790"/>
                  <a:gd name="T57" fmla="*/ 888 h 938"/>
                  <a:gd name="T58" fmla="*/ 650 w 790"/>
                  <a:gd name="T59" fmla="*/ 929 h 938"/>
                  <a:gd name="T60" fmla="*/ 592 w 790"/>
                  <a:gd name="T61" fmla="*/ 957 h 938"/>
                  <a:gd name="T62" fmla="*/ 532 w 790"/>
                  <a:gd name="T63" fmla="*/ 975 h 938"/>
                  <a:gd name="T64" fmla="*/ 470 w 790"/>
                  <a:gd name="T65" fmla="*/ 985 h 938"/>
                  <a:gd name="T66" fmla="*/ 409 w 790"/>
                  <a:gd name="T67" fmla="*/ 985 h 938"/>
                  <a:gd name="T68" fmla="*/ 347 w 790"/>
                  <a:gd name="T69" fmla="*/ 975 h 938"/>
                  <a:gd name="T70" fmla="*/ 287 w 790"/>
                  <a:gd name="T71" fmla="*/ 957 h 938"/>
                  <a:gd name="T72" fmla="*/ 230 w 790"/>
                  <a:gd name="T73" fmla="*/ 929 h 938"/>
                  <a:gd name="T74" fmla="*/ 176 w 790"/>
                  <a:gd name="T75" fmla="*/ 888 h 938"/>
                  <a:gd name="T76" fmla="*/ 128 w 790"/>
                  <a:gd name="T77" fmla="*/ 842 h 938"/>
                  <a:gd name="T78" fmla="*/ 85 w 790"/>
                  <a:gd name="T79" fmla="*/ 789 h 938"/>
                  <a:gd name="T80" fmla="*/ 54 w 790"/>
                  <a:gd name="T81" fmla="*/ 730 h 938"/>
                  <a:gd name="T82" fmla="*/ 25 w 790"/>
                  <a:gd name="T83" fmla="*/ 666 h 938"/>
                  <a:gd name="T84" fmla="*/ 9 w 790"/>
                  <a:gd name="T85" fmla="*/ 599 h 938"/>
                  <a:gd name="T86" fmla="*/ 1 w 790"/>
                  <a:gd name="T87" fmla="*/ 526 h 93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790" h="938">
                    <a:moveTo>
                      <a:pt x="0" y="469"/>
                    </a:moveTo>
                    <a:lnTo>
                      <a:pt x="1" y="436"/>
                    </a:lnTo>
                    <a:lnTo>
                      <a:pt x="4" y="402"/>
                    </a:lnTo>
                    <a:lnTo>
                      <a:pt x="9" y="369"/>
                    </a:lnTo>
                    <a:lnTo>
                      <a:pt x="16" y="337"/>
                    </a:lnTo>
                    <a:lnTo>
                      <a:pt x="25" y="305"/>
                    </a:lnTo>
                    <a:lnTo>
                      <a:pt x="36" y="275"/>
                    </a:lnTo>
                    <a:lnTo>
                      <a:pt x="48" y="244"/>
                    </a:lnTo>
                    <a:lnTo>
                      <a:pt x="63" y="216"/>
                    </a:lnTo>
                    <a:lnTo>
                      <a:pt x="79" y="188"/>
                    </a:lnTo>
                    <a:lnTo>
                      <a:pt x="96" y="162"/>
                    </a:lnTo>
                    <a:lnTo>
                      <a:pt x="116" y="138"/>
                    </a:lnTo>
                    <a:lnTo>
                      <a:pt x="136" y="115"/>
                    </a:lnTo>
                    <a:lnTo>
                      <a:pt x="158" y="94"/>
                    </a:lnTo>
                    <a:lnTo>
                      <a:pt x="181" y="75"/>
                    </a:lnTo>
                    <a:lnTo>
                      <a:pt x="206" y="58"/>
                    </a:lnTo>
                    <a:lnTo>
                      <a:pt x="231" y="43"/>
                    </a:lnTo>
                    <a:lnTo>
                      <a:pt x="257" y="30"/>
                    </a:lnTo>
                    <a:lnTo>
                      <a:pt x="284" y="20"/>
                    </a:lnTo>
                    <a:lnTo>
                      <a:pt x="311" y="11"/>
                    </a:lnTo>
                    <a:lnTo>
                      <a:pt x="339" y="5"/>
                    </a:lnTo>
                    <a:lnTo>
                      <a:pt x="367" y="2"/>
                    </a:lnTo>
                    <a:lnTo>
                      <a:pt x="395" y="0"/>
                    </a:lnTo>
                    <a:lnTo>
                      <a:pt x="423" y="2"/>
                    </a:lnTo>
                    <a:lnTo>
                      <a:pt x="451" y="5"/>
                    </a:lnTo>
                    <a:lnTo>
                      <a:pt x="479" y="11"/>
                    </a:lnTo>
                    <a:lnTo>
                      <a:pt x="506" y="20"/>
                    </a:lnTo>
                    <a:lnTo>
                      <a:pt x="533" y="30"/>
                    </a:lnTo>
                    <a:lnTo>
                      <a:pt x="559" y="43"/>
                    </a:lnTo>
                    <a:lnTo>
                      <a:pt x="585" y="58"/>
                    </a:lnTo>
                    <a:lnTo>
                      <a:pt x="608" y="75"/>
                    </a:lnTo>
                    <a:lnTo>
                      <a:pt x="632" y="94"/>
                    </a:lnTo>
                    <a:lnTo>
                      <a:pt x="654" y="115"/>
                    </a:lnTo>
                    <a:lnTo>
                      <a:pt x="674" y="138"/>
                    </a:lnTo>
                    <a:lnTo>
                      <a:pt x="694" y="162"/>
                    </a:lnTo>
                    <a:lnTo>
                      <a:pt x="711" y="188"/>
                    </a:lnTo>
                    <a:lnTo>
                      <a:pt x="727" y="216"/>
                    </a:lnTo>
                    <a:lnTo>
                      <a:pt x="742" y="244"/>
                    </a:lnTo>
                    <a:lnTo>
                      <a:pt x="754" y="275"/>
                    </a:lnTo>
                    <a:lnTo>
                      <a:pt x="765" y="305"/>
                    </a:lnTo>
                    <a:lnTo>
                      <a:pt x="774" y="337"/>
                    </a:lnTo>
                    <a:lnTo>
                      <a:pt x="781" y="369"/>
                    </a:lnTo>
                    <a:lnTo>
                      <a:pt x="786" y="402"/>
                    </a:lnTo>
                    <a:lnTo>
                      <a:pt x="789" y="436"/>
                    </a:lnTo>
                    <a:lnTo>
                      <a:pt x="790" y="469"/>
                    </a:lnTo>
                    <a:lnTo>
                      <a:pt x="789" y="502"/>
                    </a:lnTo>
                    <a:lnTo>
                      <a:pt x="786" y="536"/>
                    </a:lnTo>
                    <a:lnTo>
                      <a:pt x="781" y="569"/>
                    </a:lnTo>
                    <a:lnTo>
                      <a:pt x="774" y="601"/>
                    </a:lnTo>
                    <a:lnTo>
                      <a:pt x="765" y="633"/>
                    </a:lnTo>
                    <a:lnTo>
                      <a:pt x="754" y="664"/>
                    </a:lnTo>
                    <a:lnTo>
                      <a:pt x="742" y="694"/>
                    </a:lnTo>
                    <a:lnTo>
                      <a:pt x="727" y="723"/>
                    </a:lnTo>
                    <a:lnTo>
                      <a:pt x="711" y="750"/>
                    </a:lnTo>
                    <a:lnTo>
                      <a:pt x="694" y="776"/>
                    </a:lnTo>
                    <a:lnTo>
                      <a:pt x="674" y="800"/>
                    </a:lnTo>
                    <a:lnTo>
                      <a:pt x="654" y="823"/>
                    </a:lnTo>
                    <a:lnTo>
                      <a:pt x="632" y="845"/>
                    </a:lnTo>
                    <a:lnTo>
                      <a:pt x="608" y="863"/>
                    </a:lnTo>
                    <a:lnTo>
                      <a:pt x="585" y="881"/>
                    </a:lnTo>
                    <a:lnTo>
                      <a:pt x="559" y="896"/>
                    </a:lnTo>
                    <a:lnTo>
                      <a:pt x="533" y="909"/>
                    </a:lnTo>
                    <a:lnTo>
                      <a:pt x="506" y="919"/>
                    </a:lnTo>
                    <a:lnTo>
                      <a:pt x="479" y="927"/>
                    </a:lnTo>
                    <a:lnTo>
                      <a:pt x="451" y="933"/>
                    </a:lnTo>
                    <a:lnTo>
                      <a:pt x="423" y="937"/>
                    </a:lnTo>
                    <a:lnTo>
                      <a:pt x="395" y="938"/>
                    </a:lnTo>
                    <a:lnTo>
                      <a:pt x="367" y="937"/>
                    </a:lnTo>
                    <a:lnTo>
                      <a:pt x="339" y="933"/>
                    </a:lnTo>
                    <a:lnTo>
                      <a:pt x="311" y="927"/>
                    </a:lnTo>
                    <a:lnTo>
                      <a:pt x="284" y="919"/>
                    </a:lnTo>
                    <a:lnTo>
                      <a:pt x="257" y="909"/>
                    </a:lnTo>
                    <a:lnTo>
                      <a:pt x="231" y="896"/>
                    </a:lnTo>
                    <a:lnTo>
                      <a:pt x="206" y="881"/>
                    </a:lnTo>
                    <a:lnTo>
                      <a:pt x="181" y="863"/>
                    </a:lnTo>
                    <a:lnTo>
                      <a:pt x="158" y="845"/>
                    </a:lnTo>
                    <a:lnTo>
                      <a:pt x="136" y="823"/>
                    </a:lnTo>
                    <a:lnTo>
                      <a:pt x="116" y="800"/>
                    </a:lnTo>
                    <a:lnTo>
                      <a:pt x="96" y="776"/>
                    </a:lnTo>
                    <a:lnTo>
                      <a:pt x="79" y="750"/>
                    </a:lnTo>
                    <a:lnTo>
                      <a:pt x="63" y="723"/>
                    </a:lnTo>
                    <a:lnTo>
                      <a:pt x="48" y="694"/>
                    </a:lnTo>
                    <a:lnTo>
                      <a:pt x="36" y="664"/>
                    </a:lnTo>
                    <a:lnTo>
                      <a:pt x="25" y="633"/>
                    </a:lnTo>
                    <a:lnTo>
                      <a:pt x="16" y="601"/>
                    </a:lnTo>
                    <a:lnTo>
                      <a:pt x="9" y="569"/>
                    </a:lnTo>
                    <a:lnTo>
                      <a:pt x="4" y="536"/>
                    </a:lnTo>
                    <a:lnTo>
                      <a:pt x="1" y="502"/>
                    </a:lnTo>
                    <a:lnTo>
                      <a:pt x="0" y="469"/>
                    </a:lnTo>
                    <a:close/>
                  </a:path>
                </a:pathLst>
              </a:custGeom>
              <a:solidFill>
                <a:srgbClr val="FFFFFF"/>
              </a:solidFill>
              <a:ln w="3175">
                <a:solidFill>
                  <a:srgbClr val="000000"/>
                </a:solidFill>
                <a:prstDash val="solid"/>
                <a:round/>
                <a:headEnd/>
                <a:tailEnd/>
              </a:ln>
            </p:spPr>
            <p:txBody>
              <a:bodyPr/>
              <a:lstStyle/>
              <a:p>
                <a:endParaRPr lang="en-US"/>
              </a:p>
            </p:txBody>
          </p:sp>
          <p:sp>
            <p:nvSpPr>
              <p:cNvPr id="60452" name="Line 9"/>
              <p:cNvSpPr>
                <a:spLocks noChangeShapeType="1"/>
              </p:cNvSpPr>
              <p:nvPr/>
            </p:nvSpPr>
            <p:spPr bwMode="auto">
              <a:xfrm>
                <a:off x="715" y="1127"/>
                <a:ext cx="1" cy="1203"/>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0453" name="Line 10"/>
              <p:cNvSpPr>
                <a:spLocks noChangeShapeType="1"/>
              </p:cNvSpPr>
              <p:nvPr/>
            </p:nvSpPr>
            <p:spPr bwMode="auto">
              <a:xfrm>
                <a:off x="210" y="1728"/>
                <a:ext cx="1020" cy="1"/>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8" name="Rectangle 11"/>
              <p:cNvSpPr>
                <a:spLocks noChangeArrowheads="1"/>
              </p:cNvSpPr>
              <p:nvPr/>
            </p:nvSpPr>
            <p:spPr bwMode="auto">
              <a:xfrm rot="18333016">
                <a:off x="992" y="1982"/>
                <a:ext cx="168"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eaLnBrk="1" hangingPunct="1">
                  <a:defRPr/>
                </a:pPr>
                <a:r>
                  <a:rPr lang="en-US" altLang="en-US" sz="1400">
                    <a:solidFill>
                      <a:srgbClr val="000080"/>
                    </a:solidFill>
                    <a:effectLst>
                      <a:outerShdw blurRad="38100" dist="38100" dir="2700000" algn="tl">
                        <a:srgbClr val="C0C0C0"/>
                      </a:outerShdw>
                    </a:effectLst>
                    <a:latin typeface="Lucida Casual" pitchFamily="66" charset="0"/>
                  </a:rPr>
                  <a:t>DO</a:t>
                </a:r>
                <a:endParaRPr lang="en-US" altLang="en-US" sz="4400">
                  <a:effectLst>
                    <a:outerShdw blurRad="38100" dist="38100" dir="2700000" algn="tl">
                      <a:srgbClr val="C0C0C0"/>
                    </a:outerShdw>
                  </a:effectLst>
                </a:endParaRPr>
              </a:p>
            </p:txBody>
          </p:sp>
          <p:sp>
            <p:nvSpPr>
              <p:cNvPr id="39" name="Rectangle 12"/>
              <p:cNvSpPr>
                <a:spLocks noChangeArrowheads="1"/>
              </p:cNvSpPr>
              <p:nvPr/>
            </p:nvSpPr>
            <p:spPr bwMode="auto">
              <a:xfrm rot="18900000">
                <a:off x="179" y="1260"/>
                <a:ext cx="472" cy="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eaLnBrk="1" hangingPunct="1">
                  <a:defRPr/>
                </a:pPr>
                <a:r>
                  <a:rPr lang="en-US" altLang="en-US" sz="1600">
                    <a:solidFill>
                      <a:srgbClr val="000080"/>
                    </a:solidFill>
                    <a:effectLst>
                      <a:outerShdw blurRad="38100" dist="38100" dir="2700000" algn="tl">
                        <a:srgbClr val="C0C0C0"/>
                      </a:outerShdw>
                    </a:effectLst>
                    <a:latin typeface="Lucida Casual" pitchFamily="66" charset="0"/>
                  </a:rPr>
                  <a:t>ACT</a:t>
                </a:r>
                <a:endParaRPr lang="en-US" altLang="en-US" sz="1600">
                  <a:effectLst>
                    <a:outerShdw blurRad="38100" dist="38100" dir="2700000" algn="tl">
                      <a:srgbClr val="C0C0C0"/>
                    </a:outerShdw>
                  </a:effectLst>
                </a:endParaRPr>
              </a:p>
            </p:txBody>
          </p:sp>
          <p:sp>
            <p:nvSpPr>
              <p:cNvPr id="60456" name="Freeform 13"/>
              <p:cNvSpPr>
                <a:spLocks/>
              </p:cNvSpPr>
              <p:nvPr/>
            </p:nvSpPr>
            <p:spPr bwMode="auto">
              <a:xfrm>
                <a:off x="215" y="1664"/>
                <a:ext cx="107" cy="129"/>
              </a:xfrm>
              <a:custGeom>
                <a:avLst/>
                <a:gdLst>
                  <a:gd name="T0" fmla="*/ 59 w 106"/>
                  <a:gd name="T1" fmla="*/ 0 h 128"/>
                  <a:gd name="T2" fmla="*/ 112 w 106"/>
                  <a:gd name="T3" fmla="*/ 37 h 128"/>
                  <a:gd name="T4" fmla="*/ 86 w 106"/>
                  <a:gd name="T5" fmla="*/ 37 h 128"/>
                  <a:gd name="T6" fmla="*/ 86 w 106"/>
                  <a:gd name="T7" fmla="*/ 134 h 128"/>
                  <a:gd name="T8" fmla="*/ 27 w 106"/>
                  <a:gd name="T9" fmla="*/ 134 h 128"/>
                  <a:gd name="T10" fmla="*/ 27 w 106"/>
                  <a:gd name="T11" fmla="*/ 37 h 128"/>
                  <a:gd name="T12" fmla="*/ 0 w 106"/>
                  <a:gd name="T13" fmla="*/ 37 h 128"/>
                  <a:gd name="T14" fmla="*/ 59 w 106"/>
                  <a:gd name="T15" fmla="*/ 0 h 12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6" h="128">
                    <a:moveTo>
                      <a:pt x="53" y="0"/>
                    </a:moveTo>
                    <a:lnTo>
                      <a:pt x="106" y="37"/>
                    </a:lnTo>
                    <a:lnTo>
                      <a:pt x="80" y="37"/>
                    </a:lnTo>
                    <a:lnTo>
                      <a:pt x="80" y="128"/>
                    </a:lnTo>
                    <a:lnTo>
                      <a:pt x="27" y="128"/>
                    </a:lnTo>
                    <a:lnTo>
                      <a:pt x="27" y="37"/>
                    </a:lnTo>
                    <a:lnTo>
                      <a:pt x="0" y="37"/>
                    </a:lnTo>
                    <a:lnTo>
                      <a:pt x="53" y="0"/>
                    </a:lnTo>
                    <a:close/>
                  </a:path>
                </a:pathLst>
              </a:custGeom>
              <a:solidFill>
                <a:srgbClr val="800080"/>
              </a:solidFill>
              <a:ln w="1588">
                <a:solidFill>
                  <a:srgbClr val="000000"/>
                </a:solidFill>
                <a:prstDash val="solid"/>
                <a:round/>
                <a:headEnd/>
                <a:tailEnd/>
              </a:ln>
            </p:spPr>
            <p:txBody>
              <a:bodyPr/>
              <a:lstStyle/>
              <a:p>
                <a:endParaRPr lang="en-US"/>
              </a:p>
            </p:txBody>
          </p:sp>
          <p:sp>
            <p:nvSpPr>
              <p:cNvPr id="60457" name="Freeform 14"/>
              <p:cNvSpPr>
                <a:spLocks/>
              </p:cNvSpPr>
              <p:nvPr/>
            </p:nvSpPr>
            <p:spPr bwMode="auto">
              <a:xfrm>
                <a:off x="665" y="1127"/>
                <a:ext cx="109" cy="128"/>
              </a:xfrm>
              <a:custGeom>
                <a:avLst/>
                <a:gdLst>
                  <a:gd name="T0" fmla="*/ 119 w 107"/>
                  <a:gd name="T1" fmla="*/ 63 h 127"/>
                  <a:gd name="T2" fmla="*/ 83 w 107"/>
                  <a:gd name="T3" fmla="*/ 133 h 127"/>
                  <a:gd name="T4" fmla="*/ 83 w 107"/>
                  <a:gd name="T5" fmla="*/ 102 h 127"/>
                  <a:gd name="T6" fmla="*/ 0 w 107"/>
                  <a:gd name="T7" fmla="*/ 102 h 127"/>
                  <a:gd name="T8" fmla="*/ 0 w 107"/>
                  <a:gd name="T9" fmla="*/ 31 h 127"/>
                  <a:gd name="T10" fmla="*/ 83 w 107"/>
                  <a:gd name="T11" fmla="*/ 31 h 127"/>
                  <a:gd name="T12" fmla="*/ 83 w 107"/>
                  <a:gd name="T13" fmla="*/ 0 h 127"/>
                  <a:gd name="T14" fmla="*/ 119 w 107"/>
                  <a:gd name="T15" fmla="*/ 63 h 12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7" h="127">
                    <a:moveTo>
                      <a:pt x="107" y="63"/>
                    </a:moveTo>
                    <a:lnTo>
                      <a:pt x="76" y="127"/>
                    </a:lnTo>
                    <a:lnTo>
                      <a:pt x="76" y="96"/>
                    </a:lnTo>
                    <a:lnTo>
                      <a:pt x="0" y="96"/>
                    </a:lnTo>
                    <a:lnTo>
                      <a:pt x="0" y="31"/>
                    </a:lnTo>
                    <a:lnTo>
                      <a:pt x="76" y="31"/>
                    </a:lnTo>
                    <a:lnTo>
                      <a:pt x="76" y="0"/>
                    </a:lnTo>
                    <a:lnTo>
                      <a:pt x="107" y="63"/>
                    </a:lnTo>
                    <a:close/>
                  </a:path>
                </a:pathLst>
              </a:custGeom>
              <a:solidFill>
                <a:srgbClr val="FF0000"/>
              </a:solidFill>
              <a:ln w="1588">
                <a:solidFill>
                  <a:srgbClr val="000000"/>
                </a:solidFill>
                <a:prstDash val="solid"/>
                <a:round/>
                <a:headEnd/>
                <a:tailEnd/>
              </a:ln>
            </p:spPr>
            <p:txBody>
              <a:bodyPr/>
              <a:lstStyle/>
              <a:p>
                <a:endParaRPr lang="en-US"/>
              </a:p>
            </p:txBody>
          </p:sp>
          <p:sp>
            <p:nvSpPr>
              <p:cNvPr id="60458" name="Freeform 15"/>
              <p:cNvSpPr>
                <a:spLocks/>
              </p:cNvSpPr>
              <p:nvPr/>
            </p:nvSpPr>
            <p:spPr bwMode="auto">
              <a:xfrm>
                <a:off x="1117" y="1664"/>
                <a:ext cx="108" cy="129"/>
              </a:xfrm>
              <a:custGeom>
                <a:avLst/>
                <a:gdLst>
                  <a:gd name="T0" fmla="*/ 59 w 106"/>
                  <a:gd name="T1" fmla="*/ 134 h 128"/>
                  <a:gd name="T2" fmla="*/ 0 w 106"/>
                  <a:gd name="T3" fmla="*/ 97 h 128"/>
                  <a:gd name="T4" fmla="*/ 26 w 106"/>
                  <a:gd name="T5" fmla="*/ 97 h 128"/>
                  <a:gd name="T6" fmla="*/ 26 w 106"/>
                  <a:gd name="T7" fmla="*/ 0 h 128"/>
                  <a:gd name="T8" fmla="*/ 90 w 106"/>
                  <a:gd name="T9" fmla="*/ 0 h 128"/>
                  <a:gd name="T10" fmla="*/ 90 w 106"/>
                  <a:gd name="T11" fmla="*/ 97 h 128"/>
                  <a:gd name="T12" fmla="*/ 118 w 106"/>
                  <a:gd name="T13" fmla="*/ 97 h 128"/>
                  <a:gd name="T14" fmla="*/ 59 w 106"/>
                  <a:gd name="T15" fmla="*/ 134 h 12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6" h="128">
                    <a:moveTo>
                      <a:pt x="53" y="128"/>
                    </a:moveTo>
                    <a:lnTo>
                      <a:pt x="0" y="91"/>
                    </a:lnTo>
                    <a:lnTo>
                      <a:pt x="26" y="91"/>
                    </a:lnTo>
                    <a:lnTo>
                      <a:pt x="26" y="0"/>
                    </a:lnTo>
                    <a:lnTo>
                      <a:pt x="79" y="0"/>
                    </a:lnTo>
                    <a:lnTo>
                      <a:pt x="79" y="91"/>
                    </a:lnTo>
                    <a:lnTo>
                      <a:pt x="106" y="91"/>
                    </a:lnTo>
                    <a:lnTo>
                      <a:pt x="53" y="128"/>
                    </a:lnTo>
                    <a:close/>
                  </a:path>
                </a:pathLst>
              </a:custGeom>
              <a:solidFill>
                <a:srgbClr val="00FF00"/>
              </a:solidFill>
              <a:ln w="1588">
                <a:solidFill>
                  <a:srgbClr val="000000"/>
                </a:solidFill>
                <a:prstDash val="solid"/>
                <a:round/>
                <a:headEnd/>
                <a:tailEnd/>
              </a:ln>
            </p:spPr>
            <p:txBody>
              <a:bodyPr/>
              <a:lstStyle/>
              <a:p>
                <a:endParaRPr lang="en-US"/>
              </a:p>
            </p:txBody>
          </p:sp>
          <p:sp>
            <p:nvSpPr>
              <p:cNvPr id="60459" name="Freeform 16"/>
              <p:cNvSpPr>
                <a:spLocks/>
              </p:cNvSpPr>
              <p:nvPr/>
            </p:nvSpPr>
            <p:spPr bwMode="auto">
              <a:xfrm>
                <a:off x="659" y="2196"/>
                <a:ext cx="108" cy="130"/>
              </a:xfrm>
              <a:custGeom>
                <a:avLst/>
                <a:gdLst>
                  <a:gd name="T0" fmla="*/ 0 w 106"/>
                  <a:gd name="T1" fmla="*/ 71 h 129"/>
                  <a:gd name="T2" fmla="*/ 36 w 106"/>
                  <a:gd name="T3" fmla="*/ 0 h 129"/>
                  <a:gd name="T4" fmla="*/ 36 w 106"/>
                  <a:gd name="T5" fmla="*/ 33 h 129"/>
                  <a:gd name="T6" fmla="*/ 118 w 106"/>
                  <a:gd name="T7" fmla="*/ 33 h 129"/>
                  <a:gd name="T8" fmla="*/ 118 w 106"/>
                  <a:gd name="T9" fmla="*/ 102 h 129"/>
                  <a:gd name="T10" fmla="*/ 36 w 106"/>
                  <a:gd name="T11" fmla="*/ 102 h 129"/>
                  <a:gd name="T12" fmla="*/ 36 w 106"/>
                  <a:gd name="T13" fmla="*/ 135 h 129"/>
                  <a:gd name="T14" fmla="*/ 0 w 106"/>
                  <a:gd name="T15" fmla="*/ 71 h 12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6" h="129">
                    <a:moveTo>
                      <a:pt x="0" y="65"/>
                    </a:moveTo>
                    <a:lnTo>
                      <a:pt x="30" y="0"/>
                    </a:lnTo>
                    <a:lnTo>
                      <a:pt x="30" y="33"/>
                    </a:lnTo>
                    <a:lnTo>
                      <a:pt x="106" y="33"/>
                    </a:lnTo>
                    <a:lnTo>
                      <a:pt x="106" y="96"/>
                    </a:lnTo>
                    <a:lnTo>
                      <a:pt x="30" y="96"/>
                    </a:lnTo>
                    <a:lnTo>
                      <a:pt x="30" y="129"/>
                    </a:lnTo>
                    <a:lnTo>
                      <a:pt x="0" y="65"/>
                    </a:lnTo>
                    <a:close/>
                  </a:path>
                </a:pathLst>
              </a:custGeom>
              <a:solidFill>
                <a:srgbClr val="FF8040"/>
              </a:solidFill>
              <a:ln w="1588">
                <a:solidFill>
                  <a:srgbClr val="000000"/>
                </a:solidFill>
                <a:prstDash val="solid"/>
                <a:round/>
                <a:headEnd/>
                <a:tailEnd/>
              </a:ln>
            </p:spPr>
            <p:txBody>
              <a:bodyPr/>
              <a:lstStyle/>
              <a:p>
                <a:endParaRPr lang="en-US"/>
              </a:p>
            </p:txBody>
          </p:sp>
          <p:sp>
            <p:nvSpPr>
              <p:cNvPr id="60460" name="Rectangle 17"/>
              <p:cNvSpPr>
                <a:spLocks noChangeArrowheads="1"/>
              </p:cNvSpPr>
              <p:nvPr/>
            </p:nvSpPr>
            <p:spPr bwMode="auto">
              <a:xfrm>
                <a:off x="721" y="1847"/>
                <a:ext cx="17" cy="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en-US" sz="300" b="0">
                    <a:solidFill>
                      <a:srgbClr val="FF8040"/>
                    </a:solidFill>
                    <a:latin typeface="Wingdings" panose="05000000000000000000" pitchFamily="2" charset="2"/>
                    <a:cs typeface="Arial" panose="020B0604020202020204" pitchFamily="34" charset="0"/>
                  </a:rPr>
                  <a:t>Ø</a:t>
                </a:r>
                <a:endParaRPr lang="en-US" altLang="en-US">
                  <a:latin typeface="Times New Roman" panose="02020603050405020304" pitchFamily="18" charset="0"/>
                  <a:cs typeface="Arial" panose="020B0604020202020204" pitchFamily="34" charset="0"/>
                </a:endParaRPr>
              </a:p>
            </p:txBody>
          </p:sp>
          <p:sp>
            <p:nvSpPr>
              <p:cNvPr id="60461" name="Rectangle 18"/>
              <p:cNvSpPr>
                <a:spLocks noChangeArrowheads="1"/>
              </p:cNvSpPr>
              <p:nvPr/>
            </p:nvSpPr>
            <p:spPr bwMode="auto">
              <a:xfrm>
                <a:off x="721" y="1971"/>
                <a:ext cx="17" cy="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en-US" sz="300" b="0">
                    <a:solidFill>
                      <a:srgbClr val="FF8040"/>
                    </a:solidFill>
                    <a:latin typeface="Wingdings" panose="05000000000000000000" pitchFamily="2" charset="2"/>
                    <a:cs typeface="Arial" panose="020B0604020202020204" pitchFamily="34" charset="0"/>
                  </a:rPr>
                  <a:t>Ø</a:t>
                </a:r>
                <a:endParaRPr lang="en-US" altLang="en-US">
                  <a:latin typeface="Times New Roman" panose="02020603050405020304" pitchFamily="18" charset="0"/>
                  <a:cs typeface="Arial" panose="020B0604020202020204" pitchFamily="34" charset="0"/>
                </a:endParaRPr>
              </a:p>
            </p:txBody>
          </p:sp>
        </p:grpSp>
        <p:sp>
          <p:nvSpPr>
            <p:cNvPr id="29" name="Rectangle 19"/>
            <p:cNvSpPr>
              <a:spLocks noChangeArrowheads="1"/>
            </p:cNvSpPr>
            <p:nvPr/>
          </p:nvSpPr>
          <p:spPr bwMode="auto">
            <a:xfrm rot="2700000">
              <a:off x="885" y="1274"/>
              <a:ext cx="280"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lang="en-US" altLang="en-US" sz="1400">
                  <a:solidFill>
                    <a:srgbClr val="000080"/>
                  </a:solidFill>
                  <a:effectLst>
                    <a:outerShdw blurRad="38100" dist="38100" dir="2700000" algn="tl">
                      <a:srgbClr val="C0C0C0"/>
                    </a:outerShdw>
                  </a:effectLst>
                  <a:latin typeface="Lucida Casual" pitchFamily="66" charset="0"/>
                </a:rPr>
                <a:t>PLAN</a:t>
              </a:r>
              <a:endParaRPr lang="en-US" altLang="en-US" sz="4400">
                <a:effectLst>
                  <a:outerShdw blurRad="38100" dist="38100" dir="2700000" algn="tl">
                    <a:srgbClr val="C0C0C0"/>
                  </a:outerShdw>
                </a:effectLst>
              </a:endParaRPr>
            </a:p>
          </p:txBody>
        </p:sp>
        <p:grpSp>
          <p:nvGrpSpPr>
            <p:cNvPr id="60446" name="Group 20"/>
            <p:cNvGrpSpPr>
              <a:grpSpLocks/>
            </p:cNvGrpSpPr>
            <p:nvPr/>
          </p:nvGrpSpPr>
          <p:grpSpPr bwMode="auto">
            <a:xfrm rot="3153165">
              <a:off x="162" y="1823"/>
              <a:ext cx="448" cy="435"/>
              <a:chOff x="800" y="2209"/>
              <a:chExt cx="448" cy="435"/>
            </a:xfrm>
          </p:grpSpPr>
          <p:sp>
            <p:nvSpPr>
              <p:cNvPr id="60447" name="Freeform 21"/>
              <p:cNvSpPr>
                <a:spLocks/>
              </p:cNvSpPr>
              <p:nvPr/>
            </p:nvSpPr>
            <p:spPr bwMode="auto">
              <a:xfrm rot="-5846792">
                <a:off x="808" y="2201"/>
                <a:ext cx="431" cy="448"/>
              </a:xfrm>
              <a:custGeom>
                <a:avLst/>
                <a:gdLst>
                  <a:gd name="T0" fmla="*/ 120 w 322"/>
                  <a:gd name="T1" fmla="*/ 373 h 387"/>
                  <a:gd name="T2" fmla="*/ 1118 w 322"/>
                  <a:gd name="T3" fmla="*/ 869 h 387"/>
                  <a:gd name="T4" fmla="*/ 1169 w 322"/>
                  <a:gd name="T5" fmla="*/ 893 h 387"/>
                  <a:gd name="T6" fmla="*/ 1223 w 322"/>
                  <a:gd name="T7" fmla="*/ 911 h 387"/>
                  <a:gd name="T8" fmla="*/ 1281 w 322"/>
                  <a:gd name="T9" fmla="*/ 925 h 387"/>
                  <a:gd name="T10" fmla="*/ 1345 w 322"/>
                  <a:gd name="T11" fmla="*/ 933 h 387"/>
                  <a:gd name="T12" fmla="*/ 1412 w 322"/>
                  <a:gd name="T13" fmla="*/ 933 h 387"/>
                  <a:gd name="T14" fmla="*/ 1478 w 322"/>
                  <a:gd name="T15" fmla="*/ 933 h 387"/>
                  <a:gd name="T16" fmla="*/ 1545 w 322"/>
                  <a:gd name="T17" fmla="*/ 925 h 387"/>
                  <a:gd name="T18" fmla="*/ 1602 w 322"/>
                  <a:gd name="T19" fmla="*/ 911 h 387"/>
                  <a:gd name="T20" fmla="*/ 1662 w 322"/>
                  <a:gd name="T21" fmla="*/ 893 h 387"/>
                  <a:gd name="T22" fmla="*/ 1709 w 322"/>
                  <a:gd name="T23" fmla="*/ 869 h 387"/>
                  <a:gd name="T24" fmla="*/ 1729 w 322"/>
                  <a:gd name="T25" fmla="*/ 860 h 387"/>
                  <a:gd name="T26" fmla="*/ 1770 w 322"/>
                  <a:gd name="T27" fmla="*/ 839 h 387"/>
                  <a:gd name="T28" fmla="*/ 1804 w 322"/>
                  <a:gd name="T29" fmla="*/ 808 h 387"/>
                  <a:gd name="T30" fmla="*/ 1836 w 322"/>
                  <a:gd name="T31" fmla="*/ 777 h 387"/>
                  <a:gd name="T32" fmla="*/ 1848 w 322"/>
                  <a:gd name="T33" fmla="*/ 748 h 387"/>
                  <a:gd name="T34" fmla="*/ 1851 w 322"/>
                  <a:gd name="T35" fmla="*/ 708 h 387"/>
                  <a:gd name="T36" fmla="*/ 1848 w 322"/>
                  <a:gd name="T37" fmla="*/ 677 h 387"/>
                  <a:gd name="T38" fmla="*/ 1836 w 322"/>
                  <a:gd name="T39" fmla="*/ 647 h 387"/>
                  <a:gd name="T40" fmla="*/ 1804 w 322"/>
                  <a:gd name="T41" fmla="*/ 617 h 387"/>
                  <a:gd name="T42" fmla="*/ 1770 w 322"/>
                  <a:gd name="T43" fmla="*/ 585 h 387"/>
                  <a:gd name="T44" fmla="*/ 1729 w 322"/>
                  <a:gd name="T45" fmla="*/ 561 h 387"/>
                  <a:gd name="T46" fmla="*/ 746 w 322"/>
                  <a:gd name="T47" fmla="*/ 66 h 387"/>
                  <a:gd name="T48" fmla="*/ 693 w 322"/>
                  <a:gd name="T49" fmla="*/ 42 h 387"/>
                  <a:gd name="T50" fmla="*/ 632 w 322"/>
                  <a:gd name="T51" fmla="*/ 25 h 387"/>
                  <a:gd name="T52" fmla="*/ 576 w 322"/>
                  <a:gd name="T53" fmla="*/ 12 h 387"/>
                  <a:gd name="T54" fmla="*/ 505 w 322"/>
                  <a:gd name="T55" fmla="*/ 2 h 387"/>
                  <a:gd name="T56" fmla="*/ 444 w 322"/>
                  <a:gd name="T57" fmla="*/ 0 h 387"/>
                  <a:gd name="T58" fmla="*/ 371 w 322"/>
                  <a:gd name="T59" fmla="*/ 2 h 387"/>
                  <a:gd name="T60" fmla="*/ 307 w 322"/>
                  <a:gd name="T61" fmla="*/ 12 h 387"/>
                  <a:gd name="T62" fmla="*/ 249 w 322"/>
                  <a:gd name="T63" fmla="*/ 25 h 387"/>
                  <a:gd name="T64" fmla="*/ 190 w 322"/>
                  <a:gd name="T65" fmla="*/ 42 h 387"/>
                  <a:gd name="T66" fmla="*/ 142 w 322"/>
                  <a:gd name="T67" fmla="*/ 66 h 387"/>
                  <a:gd name="T68" fmla="*/ 120 w 322"/>
                  <a:gd name="T69" fmla="*/ 73 h 387"/>
                  <a:gd name="T70" fmla="*/ 79 w 322"/>
                  <a:gd name="T71" fmla="*/ 98 h 387"/>
                  <a:gd name="T72" fmla="*/ 48 w 322"/>
                  <a:gd name="T73" fmla="*/ 127 h 387"/>
                  <a:gd name="T74" fmla="*/ 21 w 322"/>
                  <a:gd name="T75" fmla="*/ 159 h 387"/>
                  <a:gd name="T76" fmla="*/ 1 w 322"/>
                  <a:gd name="T77" fmla="*/ 189 h 387"/>
                  <a:gd name="T78" fmla="*/ 0 w 322"/>
                  <a:gd name="T79" fmla="*/ 225 h 387"/>
                  <a:gd name="T80" fmla="*/ 1 w 322"/>
                  <a:gd name="T81" fmla="*/ 258 h 387"/>
                  <a:gd name="T82" fmla="*/ 21 w 322"/>
                  <a:gd name="T83" fmla="*/ 288 h 387"/>
                  <a:gd name="T84" fmla="*/ 48 w 322"/>
                  <a:gd name="T85" fmla="*/ 320 h 387"/>
                  <a:gd name="T86" fmla="*/ 79 w 322"/>
                  <a:gd name="T87" fmla="*/ 348 h 387"/>
                  <a:gd name="T88" fmla="*/ 120 w 322"/>
                  <a:gd name="T89" fmla="*/ 373 h 38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22" h="387">
                    <a:moveTo>
                      <a:pt x="21" y="155"/>
                    </a:moveTo>
                    <a:lnTo>
                      <a:pt x="194" y="362"/>
                    </a:lnTo>
                    <a:lnTo>
                      <a:pt x="203" y="371"/>
                    </a:lnTo>
                    <a:lnTo>
                      <a:pt x="213" y="378"/>
                    </a:lnTo>
                    <a:lnTo>
                      <a:pt x="223" y="384"/>
                    </a:lnTo>
                    <a:lnTo>
                      <a:pt x="234" y="387"/>
                    </a:lnTo>
                    <a:lnTo>
                      <a:pt x="246" y="387"/>
                    </a:lnTo>
                    <a:lnTo>
                      <a:pt x="257" y="387"/>
                    </a:lnTo>
                    <a:lnTo>
                      <a:pt x="268" y="384"/>
                    </a:lnTo>
                    <a:lnTo>
                      <a:pt x="279" y="378"/>
                    </a:lnTo>
                    <a:lnTo>
                      <a:pt x="289" y="371"/>
                    </a:lnTo>
                    <a:lnTo>
                      <a:pt x="297" y="362"/>
                    </a:lnTo>
                    <a:lnTo>
                      <a:pt x="301" y="358"/>
                    </a:lnTo>
                    <a:lnTo>
                      <a:pt x="308" y="348"/>
                    </a:lnTo>
                    <a:lnTo>
                      <a:pt x="314" y="336"/>
                    </a:lnTo>
                    <a:lnTo>
                      <a:pt x="319" y="323"/>
                    </a:lnTo>
                    <a:lnTo>
                      <a:pt x="321" y="310"/>
                    </a:lnTo>
                    <a:lnTo>
                      <a:pt x="322" y="295"/>
                    </a:lnTo>
                    <a:lnTo>
                      <a:pt x="321" y="282"/>
                    </a:lnTo>
                    <a:lnTo>
                      <a:pt x="319" y="269"/>
                    </a:lnTo>
                    <a:lnTo>
                      <a:pt x="314" y="256"/>
                    </a:lnTo>
                    <a:lnTo>
                      <a:pt x="308" y="244"/>
                    </a:lnTo>
                    <a:lnTo>
                      <a:pt x="301" y="233"/>
                    </a:lnTo>
                    <a:lnTo>
                      <a:pt x="129" y="27"/>
                    </a:lnTo>
                    <a:lnTo>
                      <a:pt x="120" y="17"/>
                    </a:lnTo>
                    <a:lnTo>
                      <a:pt x="110" y="10"/>
                    </a:lnTo>
                    <a:lnTo>
                      <a:pt x="100" y="5"/>
                    </a:lnTo>
                    <a:lnTo>
                      <a:pt x="88" y="2"/>
                    </a:lnTo>
                    <a:lnTo>
                      <a:pt x="77" y="0"/>
                    </a:lnTo>
                    <a:lnTo>
                      <a:pt x="65" y="2"/>
                    </a:lnTo>
                    <a:lnTo>
                      <a:pt x="54" y="5"/>
                    </a:lnTo>
                    <a:lnTo>
                      <a:pt x="43" y="10"/>
                    </a:lnTo>
                    <a:lnTo>
                      <a:pt x="33" y="17"/>
                    </a:lnTo>
                    <a:lnTo>
                      <a:pt x="25" y="27"/>
                    </a:lnTo>
                    <a:lnTo>
                      <a:pt x="21" y="30"/>
                    </a:lnTo>
                    <a:lnTo>
                      <a:pt x="14" y="41"/>
                    </a:lnTo>
                    <a:lnTo>
                      <a:pt x="8" y="53"/>
                    </a:lnTo>
                    <a:lnTo>
                      <a:pt x="4" y="66"/>
                    </a:lnTo>
                    <a:lnTo>
                      <a:pt x="1" y="79"/>
                    </a:lnTo>
                    <a:lnTo>
                      <a:pt x="0" y="93"/>
                    </a:lnTo>
                    <a:lnTo>
                      <a:pt x="1" y="107"/>
                    </a:lnTo>
                    <a:lnTo>
                      <a:pt x="4" y="120"/>
                    </a:lnTo>
                    <a:lnTo>
                      <a:pt x="8" y="133"/>
                    </a:lnTo>
                    <a:lnTo>
                      <a:pt x="14" y="145"/>
                    </a:lnTo>
                    <a:lnTo>
                      <a:pt x="21" y="155"/>
                    </a:lnTo>
                    <a:close/>
                  </a:path>
                </a:pathLst>
              </a:custGeom>
              <a:solidFill>
                <a:srgbClr val="FFFFFF"/>
              </a:solidFill>
              <a:ln w="28575" cmpd="sng">
                <a:solidFill>
                  <a:srgbClr val="008000"/>
                </a:solidFill>
                <a:prstDash val="solid"/>
                <a:round/>
                <a:headEnd/>
                <a:tailEnd/>
              </a:ln>
            </p:spPr>
            <p:txBody>
              <a:bodyPr/>
              <a:lstStyle/>
              <a:p>
                <a:endParaRPr lang="en-US"/>
              </a:p>
            </p:txBody>
          </p:sp>
          <p:sp>
            <p:nvSpPr>
              <p:cNvPr id="32" name="Rectangle 22"/>
              <p:cNvSpPr>
                <a:spLocks noChangeArrowheads="1"/>
              </p:cNvSpPr>
              <p:nvPr/>
            </p:nvSpPr>
            <p:spPr bwMode="auto">
              <a:xfrm rot="18577112">
                <a:off x="806" y="2386"/>
                <a:ext cx="369"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lang="en-US" altLang="en-US" sz="1600">
                    <a:solidFill>
                      <a:srgbClr val="FF0000"/>
                    </a:solidFill>
                    <a:effectLst>
                      <a:outerShdw blurRad="38100" dist="38100" dir="2700000" algn="tl">
                        <a:srgbClr val="C0C0C0"/>
                      </a:outerShdw>
                    </a:effectLst>
                    <a:latin typeface="Lucida Casual" pitchFamily="66" charset="0"/>
                  </a:rPr>
                  <a:t>CHECK</a:t>
                </a:r>
                <a:endParaRPr lang="en-US" altLang="en-US" sz="2000">
                  <a:solidFill>
                    <a:srgbClr val="FF0000"/>
                  </a:solidFill>
                  <a:effectLst>
                    <a:outerShdw blurRad="38100" dist="38100" dir="2700000" algn="tl">
                      <a:srgbClr val="C0C0C0"/>
                    </a:outerShdw>
                  </a:effectLst>
                </a:endParaRPr>
              </a:p>
            </p:txBody>
          </p:sp>
        </p:grpSp>
      </p:grpSp>
      <p:grpSp>
        <p:nvGrpSpPr>
          <p:cNvPr id="60422" name="Group 4"/>
          <p:cNvGrpSpPr>
            <a:grpSpLocks/>
          </p:cNvGrpSpPr>
          <p:nvPr/>
        </p:nvGrpSpPr>
        <p:grpSpPr bwMode="auto">
          <a:xfrm>
            <a:off x="36513" y="1933575"/>
            <a:ext cx="1943100" cy="2139950"/>
            <a:chOff x="168" y="1100"/>
            <a:chExt cx="1080" cy="1252"/>
          </a:xfrm>
        </p:grpSpPr>
        <p:grpSp>
          <p:nvGrpSpPr>
            <p:cNvPr id="60426" name="Group 5"/>
            <p:cNvGrpSpPr>
              <a:grpSpLocks/>
            </p:cNvGrpSpPr>
            <p:nvPr/>
          </p:nvGrpSpPr>
          <p:grpSpPr bwMode="auto">
            <a:xfrm>
              <a:off x="179" y="1100"/>
              <a:ext cx="1069" cy="1252"/>
              <a:chOff x="179" y="1100"/>
              <a:chExt cx="1069" cy="1252"/>
            </a:xfrm>
          </p:grpSpPr>
          <p:sp>
            <p:nvSpPr>
              <p:cNvPr id="60431" name="AutoShape 6"/>
              <p:cNvSpPr>
                <a:spLocks noChangeAspect="1" noChangeArrowheads="1" noTextEdit="1"/>
              </p:cNvSpPr>
              <p:nvPr/>
            </p:nvSpPr>
            <p:spPr bwMode="auto">
              <a:xfrm>
                <a:off x="192" y="1100"/>
                <a:ext cx="1056" cy="1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0432" name="Freeform 7"/>
              <p:cNvSpPr>
                <a:spLocks/>
              </p:cNvSpPr>
              <p:nvPr/>
            </p:nvSpPr>
            <p:spPr bwMode="auto">
              <a:xfrm>
                <a:off x="215" y="1127"/>
                <a:ext cx="1010" cy="1202"/>
              </a:xfrm>
              <a:custGeom>
                <a:avLst/>
                <a:gdLst>
                  <a:gd name="T0" fmla="*/ 1 w 993"/>
                  <a:gd name="T1" fmla="*/ 588 h 1192"/>
                  <a:gd name="T2" fmla="*/ 9 w 993"/>
                  <a:gd name="T3" fmla="*/ 506 h 1192"/>
                  <a:gd name="T4" fmla="*/ 25 w 993"/>
                  <a:gd name="T5" fmla="*/ 428 h 1192"/>
                  <a:gd name="T6" fmla="*/ 55 w 993"/>
                  <a:gd name="T7" fmla="*/ 355 h 1192"/>
                  <a:gd name="T8" fmla="*/ 86 w 993"/>
                  <a:gd name="T9" fmla="*/ 282 h 1192"/>
                  <a:gd name="T10" fmla="*/ 130 w 993"/>
                  <a:gd name="T11" fmla="*/ 221 h 1192"/>
                  <a:gd name="T12" fmla="*/ 181 w 993"/>
                  <a:gd name="T13" fmla="*/ 161 h 1192"/>
                  <a:gd name="T14" fmla="*/ 237 w 993"/>
                  <a:gd name="T15" fmla="*/ 113 h 1192"/>
                  <a:gd name="T16" fmla="*/ 297 w 993"/>
                  <a:gd name="T17" fmla="*/ 73 h 1192"/>
                  <a:gd name="T18" fmla="*/ 361 w 993"/>
                  <a:gd name="T19" fmla="*/ 36 h 1192"/>
                  <a:gd name="T20" fmla="*/ 428 w 993"/>
                  <a:gd name="T21" fmla="*/ 15 h 1192"/>
                  <a:gd name="T22" fmla="*/ 497 w 993"/>
                  <a:gd name="T23" fmla="*/ 2 h 1192"/>
                  <a:gd name="T24" fmla="*/ 567 w 993"/>
                  <a:gd name="T25" fmla="*/ 0 h 1192"/>
                  <a:gd name="T26" fmla="*/ 638 w 993"/>
                  <a:gd name="T27" fmla="*/ 7 h 1192"/>
                  <a:gd name="T28" fmla="*/ 706 w 993"/>
                  <a:gd name="T29" fmla="*/ 24 h 1192"/>
                  <a:gd name="T30" fmla="*/ 773 w 993"/>
                  <a:gd name="T31" fmla="*/ 51 h 1192"/>
                  <a:gd name="T32" fmla="*/ 835 w 993"/>
                  <a:gd name="T33" fmla="*/ 92 h 1192"/>
                  <a:gd name="T34" fmla="*/ 893 w 993"/>
                  <a:gd name="T35" fmla="*/ 136 h 1192"/>
                  <a:gd name="T36" fmla="*/ 945 w 993"/>
                  <a:gd name="T37" fmla="*/ 193 h 1192"/>
                  <a:gd name="T38" fmla="*/ 990 w 993"/>
                  <a:gd name="T39" fmla="*/ 251 h 1192"/>
                  <a:gd name="T40" fmla="*/ 1028 w 993"/>
                  <a:gd name="T41" fmla="*/ 321 h 1192"/>
                  <a:gd name="T42" fmla="*/ 1060 w 993"/>
                  <a:gd name="T43" fmla="*/ 390 h 1192"/>
                  <a:gd name="T44" fmla="*/ 1082 w 993"/>
                  <a:gd name="T45" fmla="*/ 469 h 1192"/>
                  <a:gd name="T46" fmla="*/ 1095 w 993"/>
                  <a:gd name="T47" fmla="*/ 545 h 1192"/>
                  <a:gd name="T48" fmla="*/ 1100 w 993"/>
                  <a:gd name="T49" fmla="*/ 626 h 1192"/>
                  <a:gd name="T50" fmla="*/ 1095 w 993"/>
                  <a:gd name="T51" fmla="*/ 708 h 1192"/>
                  <a:gd name="T52" fmla="*/ 1082 w 993"/>
                  <a:gd name="T53" fmla="*/ 785 h 1192"/>
                  <a:gd name="T54" fmla="*/ 1060 w 993"/>
                  <a:gd name="T55" fmla="*/ 862 h 1192"/>
                  <a:gd name="T56" fmla="*/ 1028 w 993"/>
                  <a:gd name="T57" fmla="*/ 936 h 1192"/>
                  <a:gd name="T58" fmla="*/ 990 w 993"/>
                  <a:gd name="T59" fmla="*/ 1001 h 1192"/>
                  <a:gd name="T60" fmla="*/ 945 w 993"/>
                  <a:gd name="T61" fmla="*/ 1064 h 1192"/>
                  <a:gd name="T62" fmla="*/ 893 w 993"/>
                  <a:gd name="T63" fmla="*/ 1116 h 1192"/>
                  <a:gd name="T64" fmla="*/ 835 w 993"/>
                  <a:gd name="T65" fmla="*/ 1164 h 1192"/>
                  <a:gd name="T66" fmla="*/ 773 w 993"/>
                  <a:gd name="T67" fmla="*/ 1202 h 1192"/>
                  <a:gd name="T68" fmla="*/ 706 w 993"/>
                  <a:gd name="T69" fmla="*/ 1228 h 1192"/>
                  <a:gd name="T70" fmla="*/ 638 w 993"/>
                  <a:gd name="T71" fmla="*/ 1245 h 1192"/>
                  <a:gd name="T72" fmla="*/ 567 w 993"/>
                  <a:gd name="T73" fmla="*/ 1252 h 1192"/>
                  <a:gd name="T74" fmla="*/ 497 w 993"/>
                  <a:gd name="T75" fmla="*/ 1250 h 1192"/>
                  <a:gd name="T76" fmla="*/ 428 w 993"/>
                  <a:gd name="T77" fmla="*/ 1238 h 1192"/>
                  <a:gd name="T78" fmla="*/ 361 w 993"/>
                  <a:gd name="T79" fmla="*/ 1216 h 1192"/>
                  <a:gd name="T80" fmla="*/ 297 w 993"/>
                  <a:gd name="T81" fmla="*/ 1184 h 1192"/>
                  <a:gd name="T82" fmla="*/ 237 w 993"/>
                  <a:gd name="T83" fmla="*/ 1139 h 1192"/>
                  <a:gd name="T84" fmla="*/ 181 w 993"/>
                  <a:gd name="T85" fmla="*/ 1092 h 1192"/>
                  <a:gd name="T86" fmla="*/ 130 w 993"/>
                  <a:gd name="T87" fmla="*/ 1033 h 1192"/>
                  <a:gd name="T88" fmla="*/ 86 w 993"/>
                  <a:gd name="T89" fmla="*/ 970 h 1192"/>
                  <a:gd name="T90" fmla="*/ 55 w 993"/>
                  <a:gd name="T91" fmla="*/ 897 h 1192"/>
                  <a:gd name="T92" fmla="*/ 25 w 993"/>
                  <a:gd name="T93" fmla="*/ 826 h 1192"/>
                  <a:gd name="T94" fmla="*/ 9 w 993"/>
                  <a:gd name="T95" fmla="*/ 746 h 1192"/>
                  <a:gd name="T96" fmla="*/ 1 w 993"/>
                  <a:gd name="T97" fmla="*/ 665 h 119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993" h="1192">
                    <a:moveTo>
                      <a:pt x="0" y="596"/>
                    </a:moveTo>
                    <a:lnTo>
                      <a:pt x="1" y="558"/>
                    </a:lnTo>
                    <a:lnTo>
                      <a:pt x="4" y="520"/>
                    </a:lnTo>
                    <a:lnTo>
                      <a:pt x="9" y="482"/>
                    </a:lnTo>
                    <a:lnTo>
                      <a:pt x="16" y="445"/>
                    </a:lnTo>
                    <a:lnTo>
                      <a:pt x="25" y="408"/>
                    </a:lnTo>
                    <a:lnTo>
                      <a:pt x="36" y="372"/>
                    </a:lnTo>
                    <a:lnTo>
                      <a:pt x="49" y="337"/>
                    </a:lnTo>
                    <a:lnTo>
                      <a:pt x="64" y="303"/>
                    </a:lnTo>
                    <a:lnTo>
                      <a:pt x="80" y="270"/>
                    </a:lnTo>
                    <a:lnTo>
                      <a:pt x="99" y="239"/>
                    </a:lnTo>
                    <a:lnTo>
                      <a:pt x="118" y="209"/>
                    </a:lnTo>
                    <a:lnTo>
                      <a:pt x="140" y="181"/>
                    </a:lnTo>
                    <a:lnTo>
                      <a:pt x="163" y="155"/>
                    </a:lnTo>
                    <a:lnTo>
                      <a:pt x="187" y="130"/>
                    </a:lnTo>
                    <a:lnTo>
                      <a:pt x="213" y="107"/>
                    </a:lnTo>
                    <a:lnTo>
                      <a:pt x="239" y="86"/>
                    </a:lnTo>
                    <a:lnTo>
                      <a:pt x="267" y="67"/>
                    </a:lnTo>
                    <a:lnTo>
                      <a:pt x="295" y="51"/>
                    </a:lnTo>
                    <a:lnTo>
                      <a:pt x="325" y="36"/>
                    </a:lnTo>
                    <a:lnTo>
                      <a:pt x="355" y="24"/>
                    </a:lnTo>
                    <a:lnTo>
                      <a:pt x="386" y="15"/>
                    </a:lnTo>
                    <a:lnTo>
                      <a:pt x="418" y="7"/>
                    </a:lnTo>
                    <a:lnTo>
                      <a:pt x="449" y="2"/>
                    </a:lnTo>
                    <a:lnTo>
                      <a:pt x="481" y="0"/>
                    </a:lnTo>
                    <a:lnTo>
                      <a:pt x="512" y="0"/>
                    </a:lnTo>
                    <a:lnTo>
                      <a:pt x="544" y="2"/>
                    </a:lnTo>
                    <a:lnTo>
                      <a:pt x="576" y="7"/>
                    </a:lnTo>
                    <a:lnTo>
                      <a:pt x="607" y="15"/>
                    </a:lnTo>
                    <a:lnTo>
                      <a:pt x="638" y="24"/>
                    </a:lnTo>
                    <a:lnTo>
                      <a:pt x="668" y="36"/>
                    </a:lnTo>
                    <a:lnTo>
                      <a:pt x="698" y="51"/>
                    </a:lnTo>
                    <a:lnTo>
                      <a:pt x="726" y="67"/>
                    </a:lnTo>
                    <a:lnTo>
                      <a:pt x="754" y="86"/>
                    </a:lnTo>
                    <a:lnTo>
                      <a:pt x="780" y="107"/>
                    </a:lnTo>
                    <a:lnTo>
                      <a:pt x="806" y="130"/>
                    </a:lnTo>
                    <a:lnTo>
                      <a:pt x="830" y="155"/>
                    </a:lnTo>
                    <a:lnTo>
                      <a:pt x="853" y="181"/>
                    </a:lnTo>
                    <a:lnTo>
                      <a:pt x="875" y="209"/>
                    </a:lnTo>
                    <a:lnTo>
                      <a:pt x="894" y="239"/>
                    </a:lnTo>
                    <a:lnTo>
                      <a:pt x="912" y="270"/>
                    </a:lnTo>
                    <a:lnTo>
                      <a:pt x="929" y="303"/>
                    </a:lnTo>
                    <a:lnTo>
                      <a:pt x="944" y="337"/>
                    </a:lnTo>
                    <a:lnTo>
                      <a:pt x="957" y="372"/>
                    </a:lnTo>
                    <a:lnTo>
                      <a:pt x="968" y="408"/>
                    </a:lnTo>
                    <a:lnTo>
                      <a:pt x="977" y="445"/>
                    </a:lnTo>
                    <a:lnTo>
                      <a:pt x="984" y="482"/>
                    </a:lnTo>
                    <a:lnTo>
                      <a:pt x="989" y="520"/>
                    </a:lnTo>
                    <a:lnTo>
                      <a:pt x="992" y="558"/>
                    </a:lnTo>
                    <a:lnTo>
                      <a:pt x="993" y="596"/>
                    </a:lnTo>
                    <a:lnTo>
                      <a:pt x="992" y="634"/>
                    </a:lnTo>
                    <a:lnTo>
                      <a:pt x="989" y="672"/>
                    </a:lnTo>
                    <a:lnTo>
                      <a:pt x="984" y="710"/>
                    </a:lnTo>
                    <a:lnTo>
                      <a:pt x="977" y="748"/>
                    </a:lnTo>
                    <a:lnTo>
                      <a:pt x="968" y="784"/>
                    </a:lnTo>
                    <a:lnTo>
                      <a:pt x="957" y="820"/>
                    </a:lnTo>
                    <a:lnTo>
                      <a:pt x="944" y="855"/>
                    </a:lnTo>
                    <a:lnTo>
                      <a:pt x="929" y="889"/>
                    </a:lnTo>
                    <a:lnTo>
                      <a:pt x="912" y="922"/>
                    </a:lnTo>
                    <a:lnTo>
                      <a:pt x="894" y="953"/>
                    </a:lnTo>
                    <a:lnTo>
                      <a:pt x="875" y="983"/>
                    </a:lnTo>
                    <a:lnTo>
                      <a:pt x="853" y="1011"/>
                    </a:lnTo>
                    <a:lnTo>
                      <a:pt x="830" y="1038"/>
                    </a:lnTo>
                    <a:lnTo>
                      <a:pt x="806" y="1062"/>
                    </a:lnTo>
                    <a:lnTo>
                      <a:pt x="780" y="1085"/>
                    </a:lnTo>
                    <a:lnTo>
                      <a:pt x="754" y="1107"/>
                    </a:lnTo>
                    <a:lnTo>
                      <a:pt x="726" y="1125"/>
                    </a:lnTo>
                    <a:lnTo>
                      <a:pt x="698" y="1142"/>
                    </a:lnTo>
                    <a:lnTo>
                      <a:pt x="668" y="1156"/>
                    </a:lnTo>
                    <a:lnTo>
                      <a:pt x="638" y="1168"/>
                    </a:lnTo>
                    <a:lnTo>
                      <a:pt x="607" y="1178"/>
                    </a:lnTo>
                    <a:lnTo>
                      <a:pt x="576" y="1185"/>
                    </a:lnTo>
                    <a:lnTo>
                      <a:pt x="544" y="1190"/>
                    </a:lnTo>
                    <a:lnTo>
                      <a:pt x="512" y="1192"/>
                    </a:lnTo>
                    <a:lnTo>
                      <a:pt x="481" y="1192"/>
                    </a:lnTo>
                    <a:lnTo>
                      <a:pt x="449" y="1190"/>
                    </a:lnTo>
                    <a:lnTo>
                      <a:pt x="418" y="1185"/>
                    </a:lnTo>
                    <a:lnTo>
                      <a:pt x="386" y="1178"/>
                    </a:lnTo>
                    <a:lnTo>
                      <a:pt x="355" y="1168"/>
                    </a:lnTo>
                    <a:lnTo>
                      <a:pt x="325" y="1156"/>
                    </a:lnTo>
                    <a:lnTo>
                      <a:pt x="295" y="1142"/>
                    </a:lnTo>
                    <a:lnTo>
                      <a:pt x="267" y="1125"/>
                    </a:lnTo>
                    <a:lnTo>
                      <a:pt x="239" y="1107"/>
                    </a:lnTo>
                    <a:lnTo>
                      <a:pt x="213" y="1085"/>
                    </a:lnTo>
                    <a:lnTo>
                      <a:pt x="187" y="1062"/>
                    </a:lnTo>
                    <a:lnTo>
                      <a:pt x="163" y="1038"/>
                    </a:lnTo>
                    <a:lnTo>
                      <a:pt x="140" y="1011"/>
                    </a:lnTo>
                    <a:lnTo>
                      <a:pt x="118" y="983"/>
                    </a:lnTo>
                    <a:lnTo>
                      <a:pt x="99" y="953"/>
                    </a:lnTo>
                    <a:lnTo>
                      <a:pt x="80" y="922"/>
                    </a:lnTo>
                    <a:lnTo>
                      <a:pt x="64" y="889"/>
                    </a:lnTo>
                    <a:lnTo>
                      <a:pt x="49" y="855"/>
                    </a:lnTo>
                    <a:lnTo>
                      <a:pt x="36" y="820"/>
                    </a:lnTo>
                    <a:lnTo>
                      <a:pt x="25" y="784"/>
                    </a:lnTo>
                    <a:lnTo>
                      <a:pt x="16" y="748"/>
                    </a:lnTo>
                    <a:lnTo>
                      <a:pt x="9" y="710"/>
                    </a:lnTo>
                    <a:lnTo>
                      <a:pt x="4" y="672"/>
                    </a:lnTo>
                    <a:lnTo>
                      <a:pt x="1" y="634"/>
                    </a:lnTo>
                    <a:lnTo>
                      <a:pt x="0" y="596"/>
                    </a:lnTo>
                    <a:close/>
                  </a:path>
                </a:pathLst>
              </a:custGeom>
              <a:solidFill>
                <a:srgbClr val="FFFFFF"/>
              </a:solidFill>
              <a:ln w="3175">
                <a:solidFill>
                  <a:srgbClr val="000000"/>
                </a:solidFill>
                <a:prstDash val="solid"/>
                <a:round/>
                <a:headEnd/>
                <a:tailEnd/>
              </a:ln>
            </p:spPr>
            <p:txBody>
              <a:bodyPr/>
              <a:lstStyle/>
              <a:p>
                <a:endParaRPr lang="en-US"/>
              </a:p>
            </p:txBody>
          </p:sp>
          <p:sp>
            <p:nvSpPr>
              <p:cNvPr id="60433" name="Freeform 8"/>
              <p:cNvSpPr>
                <a:spLocks/>
              </p:cNvSpPr>
              <p:nvPr/>
            </p:nvSpPr>
            <p:spPr bwMode="auto">
              <a:xfrm>
                <a:off x="313" y="1255"/>
                <a:ext cx="804" cy="946"/>
              </a:xfrm>
              <a:custGeom>
                <a:avLst/>
                <a:gdLst>
                  <a:gd name="T0" fmla="*/ 1 w 790"/>
                  <a:gd name="T1" fmla="*/ 460 h 938"/>
                  <a:gd name="T2" fmla="*/ 9 w 790"/>
                  <a:gd name="T3" fmla="*/ 387 h 938"/>
                  <a:gd name="T4" fmla="*/ 25 w 790"/>
                  <a:gd name="T5" fmla="*/ 323 h 938"/>
                  <a:gd name="T6" fmla="*/ 54 w 790"/>
                  <a:gd name="T7" fmla="*/ 256 h 938"/>
                  <a:gd name="T8" fmla="*/ 85 w 790"/>
                  <a:gd name="T9" fmla="*/ 200 h 938"/>
                  <a:gd name="T10" fmla="*/ 128 w 790"/>
                  <a:gd name="T11" fmla="*/ 144 h 938"/>
                  <a:gd name="T12" fmla="*/ 176 w 790"/>
                  <a:gd name="T13" fmla="*/ 100 h 938"/>
                  <a:gd name="T14" fmla="*/ 230 w 790"/>
                  <a:gd name="T15" fmla="*/ 58 h 938"/>
                  <a:gd name="T16" fmla="*/ 287 w 790"/>
                  <a:gd name="T17" fmla="*/ 30 h 938"/>
                  <a:gd name="T18" fmla="*/ 347 w 790"/>
                  <a:gd name="T19" fmla="*/ 11 h 938"/>
                  <a:gd name="T20" fmla="*/ 409 w 790"/>
                  <a:gd name="T21" fmla="*/ 2 h 938"/>
                  <a:gd name="T22" fmla="*/ 470 w 790"/>
                  <a:gd name="T23" fmla="*/ 2 h 938"/>
                  <a:gd name="T24" fmla="*/ 532 w 790"/>
                  <a:gd name="T25" fmla="*/ 11 h 938"/>
                  <a:gd name="T26" fmla="*/ 592 w 790"/>
                  <a:gd name="T27" fmla="*/ 30 h 938"/>
                  <a:gd name="T28" fmla="*/ 650 w 790"/>
                  <a:gd name="T29" fmla="*/ 58 h 938"/>
                  <a:gd name="T30" fmla="*/ 702 w 790"/>
                  <a:gd name="T31" fmla="*/ 100 h 938"/>
                  <a:gd name="T32" fmla="*/ 749 w 790"/>
                  <a:gd name="T33" fmla="*/ 144 h 938"/>
                  <a:gd name="T34" fmla="*/ 791 w 790"/>
                  <a:gd name="T35" fmla="*/ 200 h 938"/>
                  <a:gd name="T36" fmla="*/ 824 w 790"/>
                  <a:gd name="T37" fmla="*/ 256 h 938"/>
                  <a:gd name="T38" fmla="*/ 851 w 790"/>
                  <a:gd name="T39" fmla="*/ 323 h 938"/>
                  <a:gd name="T40" fmla="*/ 868 w 790"/>
                  <a:gd name="T41" fmla="*/ 387 h 938"/>
                  <a:gd name="T42" fmla="*/ 876 w 790"/>
                  <a:gd name="T43" fmla="*/ 460 h 938"/>
                  <a:gd name="T44" fmla="*/ 876 w 790"/>
                  <a:gd name="T45" fmla="*/ 526 h 938"/>
                  <a:gd name="T46" fmla="*/ 868 w 790"/>
                  <a:gd name="T47" fmla="*/ 599 h 938"/>
                  <a:gd name="T48" fmla="*/ 851 w 790"/>
                  <a:gd name="T49" fmla="*/ 666 h 938"/>
                  <a:gd name="T50" fmla="*/ 824 w 790"/>
                  <a:gd name="T51" fmla="*/ 730 h 938"/>
                  <a:gd name="T52" fmla="*/ 791 w 790"/>
                  <a:gd name="T53" fmla="*/ 789 h 938"/>
                  <a:gd name="T54" fmla="*/ 749 w 790"/>
                  <a:gd name="T55" fmla="*/ 842 h 938"/>
                  <a:gd name="T56" fmla="*/ 702 w 790"/>
                  <a:gd name="T57" fmla="*/ 888 h 938"/>
                  <a:gd name="T58" fmla="*/ 650 w 790"/>
                  <a:gd name="T59" fmla="*/ 929 h 938"/>
                  <a:gd name="T60" fmla="*/ 592 w 790"/>
                  <a:gd name="T61" fmla="*/ 957 h 938"/>
                  <a:gd name="T62" fmla="*/ 532 w 790"/>
                  <a:gd name="T63" fmla="*/ 975 h 938"/>
                  <a:gd name="T64" fmla="*/ 470 w 790"/>
                  <a:gd name="T65" fmla="*/ 985 h 938"/>
                  <a:gd name="T66" fmla="*/ 409 w 790"/>
                  <a:gd name="T67" fmla="*/ 985 h 938"/>
                  <a:gd name="T68" fmla="*/ 347 w 790"/>
                  <a:gd name="T69" fmla="*/ 975 h 938"/>
                  <a:gd name="T70" fmla="*/ 287 w 790"/>
                  <a:gd name="T71" fmla="*/ 957 h 938"/>
                  <a:gd name="T72" fmla="*/ 230 w 790"/>
                  <a:gd name="T73" fmla="*/ 929 h 938"/>
                  <a:gd name="T74" fmla="*/ 176 w 790"/>
                  <a:gd name="T75" fmla="*/ 888 h 938"/>
                  <a:gd name="T76" fmla="*/ 128 w 790"/>
                  <a:gd name="T77" fmla="*/ 842 h 938"/>
                  <a:gd name="T78" fmla="*/ 85 w 790"/>
                  <a:gd name="T79" fmla="*/ 789 h 938"/>
                  <a:gd name="T80" fmla="*/ 54 w 790"/>
                  <a:gd name="T81" fmla="*/ 730 h 938"/>
                  <a:gd name="T82" fmla="*/ 25 w 790"/>
                  <a:gd name="T83" fmla="*/ 666 h 938"/>
                  <a:gd name="T84" fmla="*/ 9 w 790"/>
                  <a:gd name="T85" fmla="*/ 599 h 938"/>
                  <a:gd name="T86" fmla="*/ 1 w 790"/>
                  <a:gd name="T87" fmla="*/ 526 h 93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790" h="938">
                    <a:moveTo>
                      <a:pt x="0" y="469"/>
                    </a:moveTo>
                    <a:lnTo>
                      <a:pt x="1" y="436"/>
                    </a:lnTo>
                    <a:lnTo>
                      <a:pt x="4" y="402"/>
                    </a:lnTo>
                    <a:lnTo>
                      <a:pt x="9" y="369"/>
                    </a:lnTo>
                    <a:lnTo>
                      <a:pt x="16" y="337"/>
                    </a:lnTo>
                    <a:lnTo>
                      <a:pt x="25" y="305"/>
                    </a:lnTo>
                    <a:lnTo>
                      <a:pt x="36" y="275"/>
                    </a:lnTo>
                    <a:lnTo>
                      <a:pt x="48" y="244"/>
                    </a:lnTo>
                    <a:lnTo>
                      <a:pt x="63" y="216"/>
                    </a:lnTo>
                    <a:lnTo>
                      <a:pt x="79" y="188"/>
                    </a:lnTo>
                    <a:lnTo>
                      <a:pt x="96" y="162"/>
                    </a:lnTo>
                    <a:lnTo>
                      <a:pt x="116" y="138"/>
                    </a:lnTo>
                    <a:lnTo>
                      <a:pt x="136" y="115"/>
                    </a:lnTo>
                    <a:lnTo>
                      <a:pt x="158" y="94"/>
                    </a:lnTo>
                    <a:lnTo>
                      <a:pt x="181" y="75"/>
                    </a:lnTo>
                    <a:lnTo>
                      <a:pt x="206" y="58"/>
                    </a:lnTo>
                    <a:lnTo>
                      <a:pt x="231" y="43"/>
                    </a:lnTo>
                    <a:lnTo>
                      <a:pt x="257" y="30"/>
                    </a:lnTo>
                    <a:lnTo>
                      <a:pt x="284" y="20"/>
                    </a:lnTo>
                    <a:lnTo>
                      <a:pt x="311" y="11"/>
                    </a:lnTo>
                    <a:lnTo>
                      <a:pt x="339" y="5"/>
                    </a:lnTo>
                    <a:lnTo>
                      <a:pt x="367" y="2"/>
                    </a:lnTo>
                    <a:lnTo>
                      <a:pt x="395" y="0"/>
                    </a:lnTo>
                    <a:lnTo>
                      <a:pt x="423" y="2"/>
                    </a:lnTo>
                    <a:lnTo>
                      <a:pt x="451" y="5"/>
                    </a:lnTo>
                    <a:lnTo>
                      <a:pt x="479" y="11"/>
                    </a:lnTo>
                    <a:lnTo>
                      <a:pt x="506" y="20"/>
                    </a:lnTo>
                    <a:lnTo>
                      <a:pt x="533" y="30"/>
                    </a:lnTo>
                    <a:lnTo>
                      <a:pt x="559" y="43"/>
                    </a:lnTo>
                    <a:lnTo>
                      <a:pt x="585" y="58"/>
                    </a:lnTo>
                    <a:lnTo>
                      <a:pt x="608" y="75"/>
                    </a:lnTo>
                    <a:lnTo>
                      <a:pt x="632" y="94"/>
                    </a:lnTo>
                    <a:lnTo>
                      <a:pt x="654" y="115"/>
                    </a:lnTo>
                    <a:lnTo>
                      <a:pt x="674" y="138"/>
                    </a:lnTo>
                    <a:lnTo>
                      <a:pt x="694" y="162"/>
                    </a:lnTo>
                    <a:lnTo>
                      <a:pt x="711" y="188"/>
                    </a:lnTo>
                    <a:lnTo>
                      <a:pt x="727" y="216"/>
                    </a:lnTo>
                    <a:lnTo>
                      <a:pt x="742" y="244"/>
                    </a:lnTo>
                    <a:lnTo>
                      <a:pt x="754" y="275"/>
                    </a:lnTo>
                    <a:lnTo>
                      <a:pt x="765" y="305"/>
                    </a:lnTo>
                    <a:lnTo>
                      <a:pt x="774" y="337"/>
                    </a:lnTo>
                    <a:lnTo>
                      <a:pt x="781" y="369"/>
                    </a:lnTo>
                    <a:lnTo>
                      <a:pt x="786" y="402"/>
                    </a:lnTo>
                    <a:lnTo>
                      <a:pt x="789" y="436"/>
                    </a:lnTo>
                    <a:lnTo>
                      <a:pt x="790" y="469"/>
                    </a:lnTo>
                    <a:lnTo>
                      <a:pt x="789" y="502"/>
                    </a:lnTo>
                    <a:lnTo>
                      <a:pt x="786" y="536"/>
                    </a:lnTo>
                    <a:lnTo>
                      <a:pt x="781" y="569"/>
                    </a:lnTo>
                    <a:lnTo>
                      <a:pt x="774" y="601"/>
                    </a:lnTo>
                    <a:lnTo>
                      <a:pt x="765" y="633"/>
                    </a:lnTo>
                    <a:lnTo>
                      <a:pt x="754" y="664"/>
                    </a:lnTo>
                    <a:lnTo>
                      <a:pt x="742" y="694"/>
                    </a:lnTo>
                    <a:lnTo>
                      <a:pt x="727" y="723"/>
                    </a:lnTo>
                    <a:lnTo>
                      <a:pt x="711" y="750"/>
                    </a:lnTo>
                    <a:lnTo>
                      <a:pt x="694" y="776"/>
                    </a:lnTo>
                    <a:lnTo>
                      <a:pt x="674" y="800"/>
                    </a:lnTo>
                    <a:lnTo>
                      <a:pt x="654" y="823"/>
                    </a:lnTo>
                    <a:lnTo>
                      <a:pt x="632" y="845"/>
                    </a:lnTo>
                    <a:lnTo>
                      <a:pt x="608" y="863"/>
                    </a:lnTo>
                    <a:lnTo>
                      <a:pt x="585" y="881"/>
                    </a:lnTo>
                    <a:lnTo>
                      <a:pt x="559" y="896"/>
                    </a:lnTo>
                    <a:lnTo>
                      <a:pt x="533" y="909"/>
                    </a:lnTo>
                    <a:lnTo>
                      <a:pt x="506" y="919"/>
                    </a:lnTo>
                    <a:lnTo>
                      <a:pt x="479" y="927"/>
                    </a:lnTo>
                    <a:lnTo>
                      <a:pt x="451" y="933"/>
                    </a:lnTo>
                    <a:lnTo>
                      <a:pt x="423" y="937"/>
                    </a:lnTo>
                    <a:lnTo>
                      <a:pt x="395" y="938"/>
                    </a:lnTo>
                    <a:lnTo>
                      <a:pt x="367" y="937"/>
                    </a:lnTo>
                    <a:lnTo>
                      <a:pt x="339" y="933"/>
                    </a:lnTo>
                    <a:lnTo>
                      <a:pt x="311" y="927"/>
                    </a:lnTo>
                    <a:lnTo>
                      <a:pt x="284" y="919"/>
                    </a:lnTo>
                    <a:lnTo>
                      <a:pt x="257" y="909"/>
                    </a:lnTo>
                    <a:lnTo>
                      <a:pt x="231" y="896"/>
                    </a:lnTo>
                    <a:lnTo>
                      <a:pt x="206" y="881"/>
                    </a:lnTo>
                    <a:lnTo>
                      <a:pt x="181" y="863"/>
                    </a:lnTo>
                    <a:lnTo>
                      <a:pt x="158" y="845"/>
                    </a:lnTo>
                    <a:lnTo>
                      <a:pt x="136" y="823"/>
                    </a:lnTo>
                    <a:lnTo>
                      <a:pt x="116" y="800"/>
                    </a:lnTo>
                    <a:lnTo>
                      <a:pt x="96" y="776"/>
                    </a:lnTo>
                    <a:lnTo>
                      <a:pt x="79" y="750"/>
                    </a:lnTo>
                    <a:lnTo>
                      <a:pt x="63" y="723"/>
                    </a:lnTo>
                    <a:lnTo>
                      <a:pt x="48" y="694"/>
                    </a:lnTo>
                    <a:lnTo>
                      <a:pt x="36" y="664"/>
                    </a:lnTo>
                    <a:lnTo>
                      <a:pt x="25" y="633"/>
                    </a:lnTo>
                    <a:lnTo>
                      <a:pt x="16" y="601"/>
                    </a:lnTo>
                    <a:lnTo>
                      <a:pt x="9" y="569"/>
                    </a:lnTo>
                    <a:lnTo>
                      <a:pt x="4" y="536"/>
                    </a:lnTo>
                    <a:lnTo>
                      <a:pt x="1" y="502"/>
                    </a:lnTo>
                    <a:lnTo>
                      <a:pt x="0" y="469"/>
                    </a:lnTo>
                    <a:close/>
                  </a:path>
                </a:pathLst>
              </a:custGeom>
              <a:solidFill>
                <a:srgbClr val="FFFFFF"/>
              </a:solidFill>
              <a:ln w="3175">
                <a:solidFill>
                  <a:srgbClr val="000000"/>
                </a:solidFill>
                <a:prstDash val="solid"/>
                <a:round/>
                <a:headEnd/>
                <a:tailEnd/>
              </a:ln>
            </p:spPr>
            <p:txBody>
              <a:bodyPr/>
              <a:lstStyle/>
              <a:p>
                <a:endParaRPr lang="en-US"/>
              </a:p>
            </p:txBody>
          </p:sp>
          <p:sp>
            <p:nvSpPr>
              <p:cNvPr id="60434" name="Line 9"/>
              <p:cNvSpPr>
                <a:spLocks noChangeShapeType="1"/>
              </p:cNvSpPr>
              <p:nvPr/>
            </p:nvSpPr>
            <p:spPr bwMode="auto">
              <a:xfrm>
                <a:off x="715" y="1127"/>
                <a:ext cx="1" cy="1203"/>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0435" name="Line 10"/>
              <p:cNvSpPr>
                <a:spLocks noChangeShapeType="1"/>
              </p:cNvSpPr>
              <p:nvPr/>
            </p:nvSpPr>
            <p:spPr bwMode="auto">
              <a:xfrm>
                <a:off x="210" y="1728"/>
                <a:ext cx="1020" cy="1"/>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7" name="Rectangle 11"/>
              <p:cNvSpPr>
                <a:spLocks noChangeArrowheads="1"/>
              </p:cNvSpPr>
              <p:nvPr/>
            </p:nvSpPr>
            <p:spPr bwMode="auto">
              <a:xfrm rot="18333016">
                <a:off x="992" y="1982"/>
                <a:ext cx="168"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eaLnBrk="1" hangingPunct="1">
                  <a:defRPr/>
                </a:pPr>
                <a:r>
                  <a:rPr lang="en-US" altLang="en-US" sz="1400">
                    <a:solidFill>
                      <a:srgbClr val="000080"/>
                    </a:solidFill>
                    <a:effectLst>
                      <a:outerShdw blurRad="38100" dist="38100" dir="2700000" algn="tl">
                        <a:srgbClr val="C0C0C0"/>
                      </a:outerShdw>
                    </a:effectLst>
                    <a:latin typeface="Lucida Casual" pitchFamily="66" charset="0"/>
                  </a:rPr>
                  <a:t>DO</a:t>
                </a:r>
                <a:endParaRPr lang="en-US" altLang="en-US" sz="4400">
                  <a:effectLst>
                    <a:outerShdw blurRad="38100" dist="38100" dir="2700000" algn="tl">
                      <a:srgbClr val="C0C0C0"/>
                    </a:outerShdw>
                  </a:effectLst>
                </a:endParaRPr>
              </a:p>
            </p:txBody>
          </p:sp>
          <p:sp>
            <p:nvSpPr>
              <p:cNvPr id="58" name="Rectangle 12"/>
              <p:cNvSpPr>
                <a:spLocks noChangeArrowheads="1"/>
              </p:cNvSpPr>
              <p:nvPr/>
            </p:nvSpPr>
            <p:spPr bwMode="auto">
              <a:xfrm rot="18900000">
                <a:off x="179" y="1260"/>
                <a:ext cx="472" cy="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eaLnBrk="1" hangingPunct="1">
                  <a:defRPr/>
                </a:pPr>
                <a:r>
                  <a:rPr lang="en-US" altLang="en-US" sz="1600">
                    <a:solidFill>
                      <a:srgbClr val="000080"/>
                    </a:solidFill>
                    <a:effectLst>
                      <a:outerShdw blurRad="38100" dist="38100" dir="2700000" algn="tl">
                        <a:srgbClr val="C0C0C0"/>
                      </a:outerShdw>
                    </a:effectLst>
                    <a:latin typeface="Lucida Casual" pitchFamily="66" charset="0"/>
                  </a:rPr>
                  <a:t>ACT</a:t>
                </a:r>
                <a:endParaRPr lang="en-US" altLang="en-US" sz="1600">
                  <a:effectLst>
                    <a:outerShdw blurRad="38100" dist="38100" dir="2700000" algn="tl">
                      <a:srgbClr val="C0C0C0"/>
                    </a:outerShdw>
                  </a:effectLst>
                </a:endParaRPr>
              </a:p>
            </p:txBody>
          </p:sp>
          <p:sp>
            <p:nvSpPr>
              <p:cNvPr id="60438" name="Freeform 13"/>
              <p:cNvSpPr>
                <a:spLocks/>
              </p:cNvSpPr>
              <p:nvPr/>
            </p:nvSpPr>
            <p:spPr bwMode="auto">
              <a:xfrm>
                <a:off x="215" y="1664"/>
                <a:ext cx="107" cy="129"/>
              </a:xfrm>
              <a:custGeom>
                <a:avLst/>
                <a:gdLst>
                  <a:gd name="T0" fmla="*/ 59 w 106"/>
                  <a:gd name="T1" fmla="*/ 0 h 128"/>
                  <a:gd name="T2" fmla="*/ 112 w 106"/>
                  <a:gd name="T3" fmla="*/ 37 h 128"/>
                  <a:gd name="T4" fmla="*/ 86 w 106"/>
                  <a:gd name="T5" fmla="*/ 37 h 128"/>
                  <a:gd name="T6" fmla="*/ 86 w 106"/>
                  <a:gd name="T7" fmla="*/ 134 h 128"/>
                  <a:gd name="T8" fmla="*/ 27 w 106"/>
                  <a:gd name="T9" fmla="*/ 134 h 128"/>
                  <a:gd name="T10" fmla="*/ 27 w 106"/>
                  <a:gd name="T11" fmla="*/ 37 h 128"/>
                  <a:gd name="T12" fmla="*/ 0 w 106"/>
                  <a:gd name="T13" fmla="*/ 37 h 128"/>
                  <a:gd name="T14" fmla="*/ 59 w 106"/>
                  <a:gd name="T15" fmla="*/ 0 h 12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6" h="128">
                    <a:moveTo>
                      <a:pt x="53" y="0"/>
                    </a:moveTo>
                    <a:lnTo>
                      <a:pt x="106" y="37"/>
                    </a:lnTo>
                    <a:lnTo>
                      <a:pt x="80" y="37"/>
                    </a:lnTo>
                    <a:lnTo>
                      <a:pt x="80" y="128"/>
                    </a:lnTo>
                    <a:lnTo>
                      <a:pt x="27" y="128"/>
                    </a:lnTo>
                    <a:lnTo>
                      <a:pt x="27" y="37"/>
                    </a:lnTo>
                    <a:lnTo>
                      <a:pt x="0" y="37"/>
                    </a:lnTo>
                    <a:lnTo>
                      <a:pt x="53" y="0"/>
                    </a:lnTo>
                    <a:close/>
                  </a:path>
                </a:pathLst>
              </a:custGeom>
              <a:solidFill>
                <a:srgbClr val="800080"/>
              </a:solidFill>
              <a:ln w="1588">
                <a:solidFill>
                  <a:srgbClr val="000000"/>
                </a:solidFill>
                <a:prstDash val="solid"/>
                <a:round/>
                <a:headEnd/>
                <a:tailEnd/>
              </a:ln>
            </p:spPr>
            <p:txBody>
              <a:bodyPr/>
              <a:lstStyle/>
              <a:p>
                <a:endParaRPr lang="en-US"/>
              </a:p>
            </p:txBody>
          </p:sp>
          <p:sp>
            <p:nvSpPr>
              <p:cNvPr id="60439" name="Freeform 14"/>
              <p:cNvSpPr>
                <a:spLocks/>
              </p:cNvSpPr>
              <p:nvPr/>
            </p:nvSpPr>
            <p:spPr bwMode="auto">
              <a:xfrm>
                <a:off x="665" y="1127"/>
                <a:ext cx="109" cy="128"/>
              </a:xfrm>
              <a:custGeom>
                <a:avLst/>
                <a:gdLst>
                  <a:gd name="T0" fmla="*/ 119 w 107"/>
                  <a:gd name="T1" fmla="*/ 63 h 127"/>
                  <a:gd name="T2" fmla="*/ 83 w 107"/>
                  <a:gd name="T3" fmla="*/ 133 h 127"/>
                  <a:gd name="T4" fmla="*/ 83 w 107"/>
                  <a:gd name="T5" fmla="*/ 102 h 127"/>
                  <a:gd name="T6" fmla="*/ 0 w 107"/>
                  <a:gd name="T7" fmla="*/ 102 h 127"/>
                  <a:gd name="T8" fmla="*/ 0 w 107"/>
                  <a:gd name="T9" fmla="*/ 31 h 127"/>
                  <a:gd name="T10" fmla="*/ 83 w 107"/>
                  <a:gd name="T11" fmla="*/ 31 h 127"/>
                  <a:gd name="T12" fmla="*/ 83 w 107"/>
                  <a:gd name="T13" fmla="*/ 0 h 127"/>
                  <a:gd name="T14" fmla="*/ 119 w 107"/>
                  <a:gd name="T15" fmla="*/ 63 h 12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7" h="127">
                    <a:moveTo>
                      <a:pt x="107" y="63"/>
                    </a:moveTo>
                    <a:lnTo>
                      <a:pt x="76" y="127"/>
                    </a:lnTo>
                    <a:lnTo>
                      <a:pt x="76" y="96"/>
                    </a:lnTo>
                    <a:lnTo>
                      <a:pt x="0" y="96"/>
                    </a:lnTo>
                    <a:lnTo>
                      <a:pt x="0" y="31"/>
                    </a:lnTo>
                    <a:lnTo>
                      <a:pt x="76" y="31"/>
                    </a:lnTo>
                    <a:lnTo>
                      <a:pt x="76" y="0"/>
                    </a:lnTo>
                    <a:lnTo>
                      <a:pt x="107" y="63"/>
                    </a:lnTo>
                    <a:close/>
                  </a:path>
                </a:pathLst>
              </a:custGeom>
              <a:solidFill>
                <a:srgbClr val="FF0000"/>
              </a:solidFill>
              <a:ln w="1588">
                <a:solidFill>
                  <a:srgbClr val="000000"/>
                </a:solidFill>
                <a:prstDash val="solid"/>
                <a:round/>
                <a:headEnd/>
                <a:tailEnd/>
              </a:ln>
            </p:spPr>
            <p:txBody>
              <a:bodyPr/>
              <a:lstStyle/>
              <a:p>
                <a:endParaRPr lang="en-US"/>
              </a:p>
            </p:txBody>
          </p:sp>
          <p:sp>
            <p:nvSpPr>
              <p:cNvPr id="60440" name="Freeform 15"/>
              <p:cNvSpPr>
                <a:spLocks/>
              </p:cNvSpPr>
              <p:nvPr/>
            </p:nvSpPr>
            <p:spPr bwMode="auto">
              <a:xfrm>
                <a:off x="1117" y="1664"/>
                <a:ext cx="108" cy="129"/>
              </a:xfrm>
              <a:custGeom>
                <a:avLst/>
                <a:gdLst>
                  <a:gd name="T0" fmla="*/ 59 w 106"/>
                  <a:gd name="T1" fmla="*/ 134 h 128"/>
                  <a:gd name="T2" fmla="*/ 0 w 106"/>
                  <a:gd name="T3" fmla="*/ 97 h 128"/>
                  <a:gd name="T4" fmla="*/ 26 w 106"/>
                  <a:gd name="T5" fmla="*/ 97 h 128"/>
                  <a:gd name="T6" fmla="*/ 26 w 106"/>
                  <a:gd name="T7" fmla="*/ 0 h 128"/>
                  <a:gd name="T8" fmla="*/ 90 w 106"/>
                  <a:gd name="T9" fmla="*/ 0 h 128"/>
                  <a:gd name="T10" fmla="*/ 90 w 106"/>
                  <a:gd name="T11" fmla="*/ 97 h 128"/>
                  <a:gd name="T12" fmla="*/ 118 w 106"/>
                  <a:gd name="T13" fmla="*/ 97 h 128"/>
                  <a:gd name="T14" fmla="*/ 59 w 106"/>
                  <a:gd name="T15" fmla="*/ 134 h 12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6" h="128">
                    <a:moveTo>
                      <a:pt x="53" y="128"/>
                    </a:moveTo>
                    <a:lnTo>
                      <a:pt x="0" y="91"/>
                    </a:lnTo>
                    <a:lnTo>
                      <a:pt x="26" y="91"/>
                    </a:lnTo>
                    <a:lnTo>
                      <a:pt x="26" y="0"/>
                    </a:lnTo>
                    <a:lnTo>
                      <a:pt x="79" y="0"/>
                    </a:lnTo>
                    <a:lnTo>
                      <a:pt x="79" y="91"/>
                    </a:lnTo>
                    <a:lnTo>
                      <a:pt x="106" y="91"/>
                    </a:lnTo>
                    <a:lnTo>
                      <a:pt x="53" y="128"/>
                    </a:lnTo>
                    <a:close/>
                  </a:path>
                </a:pathLst>
              </a:custGeom>
              <a:solidFill>
                <a:srgbClr val="00FF00"/>
              </a:solidFill>
              <a:ln w="1588">
                <a:solidFill>
                  <a:srgbClr val="000000"/>
                </a:solidFill>
                <a:prstDash val="solid"/>
                <a:round/>
                <a:headEnd/>
                <a:tailEnd/>
              </a:ln>
            </p:spPr>
            <p:txBody>
              <a:bodyPr/>
              <a:lstStyle/>
              <a:p>
                <a:endParaRPr lang="en-US"/>
              </a:p>
            </p:txBody>
          </p:sp>
          <p:sp>
            <p:nvSpPr>
              <p:cNvPr id="60441" name="Freeform 16"/>
              <p:cNvSpPr>
                <a:spLocks/>
              </p:cNvSpPr>
              <p:nvPr/>
            </p:nvSpPr>
            <p:spPr bwMode="auto">
              <a:xfrm>
                <a:off x="659" y="2196"/>
                <a:ext cx="108" cy="130"/>
              </a:xfrm>
              <a:custGeom>
                <a:avLst/>
                <a:gdLst>
                  <a:gd name="T0" fmla="*/ 0 w 106"/>
                  <a:gd name="T1" fmla="*/ 71 h 129"/>
                  <a:gd name="T2" fmla="*/ 36 w 106"/>
                  <a:gd name="T3" fmla="*/ 0 h 129"/>
                  <a:gd name="T4" fmla="*/ 36 w 106"/>
                  <a:gd name="T5" fmla="*/ 33 h 129"/>
                  <a:gd name="T6" fmla="*/ 118 w 106"/>
                  <a:gd name="T7" fmla="*/ 33 h 129"/>
                  <a:gd name="T8" fmla="*/ 118 w 106"/>
                  <a:gd name="T9" fmla="*/ 102 h 129"/>
                  <a:gd name="T10" fmla="*/ 36 w 106"/>
                  <a:gd name="T11" fmla="*/ 102 h 129"/>
                  <a:gd name="T12" fmla="*/ 36 w 106"/>
                  <a:gd name="T13" fmla="*/ 135 h 129"/>
                  <a:gd name="T14" fmla="*/ 0 w 106"/>
                  <a:gd name="T15" fmla="*/ 71 h 12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6" h="129">
                    <a:moveTo>
                      <a:pt x="0" y="65"/>
                    </a:moveTo>
                    <a:lnTo>
                      <a:pt x="30" y="0"/>
                    </a:lnTo>
                    <a:lnTo>
                      <a:pt x="30" y="33"/>
                    </a:lnTo>
                    <a:lnTo>
                      <a:pt x="106" y="33"/>
                    </a:lnTo>
                    <a:lnTo>
                      <a:pt x="106" y="96"/>
                    </a:lnTo>
                    <a:lnTo>
                      <a:pt x="30" y="96"/>
                    </a:lnTo>
                    <a:lnTo>
                      <a:pt x="30" y="129"/>
                    </a:lnTo>
                    <a:lnTo>
                      <a:pt x="0" y="65"/>
                    </a:lnTo>
                    <a:close/>
                  </a:path>
                </a:pathLst>
              </a:custGeom>
              <a:solidFill>
                <a:srgbClr val="FF8040"/>
              </a:solidFill>
              <a:ln w="1588">
                <a:solidFill>
                  <a:srgbClr val="000000"/>
                </a:solidFill>
                <a:prstDash val="solid"/>
                <a:round/>
                <a:headEnd/>
                <a:tailEnd/>
              </a:ln>
            </p:spPr>
            <p:txBody>
              <a:bodyPr/>
              <a:lstStyle/>
              <a:p>
                <a:endParaRPr lang="en-US"/>
              </a:p>
            </p:txBody>
          </p:sp>
          <p:sp>
            <p:nvSpPr>
              <p:cNvPr id="60442" name="Rectangle 17"/>
              <p:cNvSpPr>
                <a:spLocks noChangeArrowheads="1"/>
              </p:cNvSpPr>
              <p:nvPr/>
            </p:nvSpPr>
            <p:spPr bwMode="auto">
              <a:xfrm>
                <a:off x="721" y="1847"/>
                <a:ext cx="17" cy="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en-US" sz="300" b="0">
                    <a:solidFill>
                      <a:srgbClr val="FF8040"/>
                    </a:solidFill>
                    <a:latin typeface="Wingdings" panose="05000000000000000000" pitchFamily="2" charset="2"/>
                    <a:cs typeface="Arial" panose="020B0604020202020204" pitchFamily="34" charset="0"/>
                  </a:rPr>
                  <a:t>Ø</a:t>
                </a:r>
                <a:endParaRPr lang="en-US" altLang="en-US">
                  <a:latin typeface="Times New Roman" panose="02020603050405020304" pitchFamily="18" charset="0"/>
                  <a:cs typeface="Arial" panose="020B0604020202020204" pitchFamily="34" charset="0"/>
                </a:endParaRPr>
              </a:p>
            </p:txBody>
          </p:sp>
          <p:sp>
            <p:nvSpPr>
              <p:cNvPr id="60443" name="Rectangle 18"/>
              <p:cNvSpPr>
                <a:spLocks noChangeArrowheads="1"/>
              </p:cNvSpPr>
              <p:nvPr/>
            </p:nvSpPr>
            <p:spPr bwMode="auto">
              <a:xfrm>
                <a:off x="721" y="1971"/>
                <a:ext cx="17" cy="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en-US" sz="300" b="0">
                    <a:solidFill>
                      <a:srgbClr val="FF8040"/>
                    </a:solidFill>
                    <a:latin typeface="Wingdings" panose="05000000000000000000" pitchFamily="2" charset="2"/>
                    <a:cs typeface="Arial" panose="020B0604020202020204" pitchFamily="34" charset="0"/>
                  </a:rPr>
                  <a:t>Ø</a:t>
                </a:r>
                <a:endParaRPr lang="en-US" altLang="en-US">
                  <a:latin typeface="Times New Roman" panose="02020603050405020304" pitchFamily="18" charset="0"/>
                  <a:cs typeface="Arial" panose="020B0604020202020204" pitchFamily="34" charset="0"/>
                </a:endParaRPr>
              </a:p>
            </p:txBody>
          </p:sp>
        </p:grpSp>
        <p:sp>
          <p:nvSpPr>
            <p:cNvPr id="48" name="Rectangle 19"/>
            <p:cNvSpPr>
              <a:spLocks noChangeArrowheads="1"/>
            </p:cNvSpPr>
            <p:nvPr/>
          </p:nvSpPr>
          <p:spPr bwMode="auto">
            <a:xfrm rot="2700000">
              <a:off x="885" y="1274"/>
              <a:ext cx="280"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lang="en-US" altLang="en-US" sz="1400">
                  <a:solidFill>
                    <a:srgbClr val="000080"/>
                  </a:solidFill>
                  <a:effectLst>
                    <a:outerShdw blurRad="38100" dist="38100" dir="2700000" algn="tl">
                      <a:srgbClr val="C0C0C0"/>
                    </a:outerShdw>
                  </a:effectLst>
                  <a:latin typeface="Lucida Casual" pitchFamily="66" charset="0"/>
                </a:rPr>
                <a:t>PLAN</a:t>
              </a:r>
              <a:endParaRPr lang="en-US" altLang="en-US" sz="4400">
                <a:effectLst>
                  <a:outerShdw blurRad="38100" dist="38100" dir="2700000" algn="tl">
                    <a:srgbClr val="C0C0C0"/>
                  </a:outerShdw>
                </a:effectLst>
              </a:endParaRPr>
            </a:p>
          </p:txBody>
        </p:sp>
        <p:grpSp>
          <p:nvGrpSpPr>
            <p:cNvPr id="60428" name="Group 20"/>
            <p:cNvGrpSpPr>
              <a:grpSpLocks/>
            </p:cNvGrpSpPr>
            <p:nvPr/>
          </p:nvGrpSpPr>
          <p:grpSpPr bwMode="auto">
            <a:xfrm rot="3153165">
              <a:off x="162" y="1823"/>
              <a:ext cx="448" cy="435"/>
              <a:chOff x="800" y="2209"/>
              <a:chExt cx="448" cy="435"/>
            </a:xfrm>
          </p:grpSpPr>
          <p:sp>
            <p:nvSpPr>
              <p:cNvPr id="60429" name="Freeform 21"/>
              <p:cNvSpPr>
                <a:spLocks/>
              </p:cNvSpPr>
              <p:nvPr/>
            </p:nvSpPr>
            <p:spPr bwMode="auto">
              <a:xfrm rot="-5846792">
                <a:off x="808" y="2201"/>
                <a:ext cx="431" cy="448"/>
              </a:xfrm>
              <a:custGeom>
                <a:avLst/>
                <a:gdLst>
                  <a:gd name="T0" fmla="*/ 120 w 322"/>
                  <a:gd name="T1" fmla="*/ 373 h 387"/>
                  <a:gd name="T2" fmla="*/ 1118 w 322"/>
                  <a:gd name="T3" fmla="*/ 869 h 387"/>
                  <a:gd name="T4" fmla="*/ 1169 w 322"/>
                  <a:gd name="T5" fmla="*/ 893 h 387"/>
                  <a:gd name="T6" fmla="*/ 1223 w 322"/>
                  <a:gd name="T7" fmla="*/ 911 h 387"/>
                  <a:gd name="T8" fmla="*/ 1281 w 322"/>
                  <a:gd name="T9" fmla="*/ 925 h 387"/>
                  <a:gd name="T10" fmla="*/ 1345 w 322"/>
                  <a:gd name="T11" fmla="*/ 933 h 387"/>
                  <a:gd name="T12" fmla="*/ 1412 w 322"/>
                  <a:gd name="T13" fmla="*/ 933 h 387"/>
                  <a:gd name="T14" fmla="*/ 1478 w 322"/>
                  <a:gd name="T15" fmla="*/ 933 h 387"/>
                  <a:gd name="T16" fmla="*/ 1545 w 322"/>
                  <a:gd name="T17" fmla="*/ 925 h 387"/>
                  <a:gd name="T18" fmla="*/ 1602 w 322"/>
                  <a:gd name="T19" fmla="*/ 911 h 387"/>
                  <a:gd name="T20" fmla="*/ 1662 w 322"/>
                  <a:gd name="T21" fmla="*/ 893 h 387"/>
                  <a:gd name="T22" fmla="*/ 1709 w 322"/>
                  <a:gd name="T23" fmla="*/ 869 h 387"/>
                  <a:gd name="T24" fmla="*/ 1729 w 322"/>
                  <a:gd name="T25" fmla="*/ 860 h 387"/>
                  <a:gd name="T26" fmla="*/ 1770 w 322"/>
                  <a:gd name="T27" fmla="*/ 839 h 387"/>
                  <a:gd name="T28" fmla="*/ 1804 w 322"/>
                  <a:gd name="T29" fmla="*/ 808 h 387"/>
                  <a:gd name="T30" fmla="*/ 1836 w 322"/>
                  <a:gd name="T31" fmla="*/ 777 h 387"/>
                  <a:gd name="T32" fmla="*/ 1848 w 322"/>
                  <a:gd name="T33" fmla="*/ 748 h 387"/>
                  <a:gd name="T34" fmla="*/ 1851 w 322"/>
                  <a:gd name="T35" fmla="*/ 708 h 387"/>
                  <a:gd name="T36" fmla="*/ 1848 w 322"/>
                  <a:gd name="T37" fmla="*/ 677 h 387"/>
                  <a:gd name="T38" fmla="*/ 1836 w 322"/>
                  <a:gd name="T39" fmla="*/ 647 h 387"/>
                  <a:gd name="T40" fmla="*/ 1804 w 322"/>
                  <a:gd name="T41" fmla="*/ 617 h 387"/>
                  <a:gd name="T42" fmla="*/ 1770 w 322"/>
                  <a:gd name="T43" fmla="*/ 585 h 387"/>
                  <a:gd name="T44" fmla="*/ 1729 w 322"/>
                  <a:gd name="T45" fmla="*/ 561 h 387"/>
                  <a:gd name="T46" fmla="*/ 746 w 322"/>
                  <a:gd name="T47" fmla="*/ 66 h 387"/>
                  <a:gd name="T48" fmla="*/ 693 w 322"/>
                  <a:gd name="T49" fmla="*/ 42 h 387"/>
                  <a:gd name="T50" fmla="*/ 632 w 322"/>
                  <a:gd name="T51" fmla="*/ 25 h 387"/>
                  <a:gd name="T52" fmla="*/ 576 w 322"/>
                  <a:gd name="T53" fmla="*/ 12 h 387"/>
                  <a:gd name="T54" fmla="*/ 505 w 322"/>
                  <a:gd name="T55" fmla="*/ 2 h 387"/>
                  <a:gd name="T56" fmla="*/ 444 w 322"/>
                  <a:gd name="T57" fmla="*/ 0 h 387"/>
                  <a:gd name="T58" fmla="*/ 371 w 322"/>
                  <a:gd name="T59" fmla="*/ 2 h 387"/>
                  <a:gd name="T60" fmla="*/ 307 w 322"/>
                  <a:gd name="T61" fmla="*/ 12 h 387"/>
                  <a:gd name="T62" fmla="*/ 249 w 322"/>
                  <a:gd name="T63" fmla="*/ 25 h 387"/>
                  <a:gd name="T64" fmla="*/ 190 w 322"/>
                  <a:gd name="T65" fmla="*/ 42 h 387"/>
                  <a:gd name="T66" fmla="*/ 142 w 322"/>
                  <a:gd name="T67" fmla="*/ 66 h 387"/>
                  <a:gd name="T68" fmla="*/ 120 w 322"/>
                  <a:gd name="T69" fmla="*/ 73 h 387"/>
                  <a:gd name="T70" fmla="*/ 79 w 322"/>
                  <a:gd name="T71" fmla="*/ 98 h 387"/>
                  <a:gd name="T72" fmla="*/ 48 w 322"/>
                  <a:gd name="T73" fmla="*/ 127 h 387"/>
                  <a:gd name="T74" fmla="*/ 21 w 322"/>
                  <a:gd name="T75" fmla="*/ 159 h 387"/>
                  <a:gd name="T76" fmla="*/ 1 w 322"/>
                  <a:gd name="T77" fmla="*/ 189 h 387"/>
                  <a:gd name="T78" fmla="*/ 0 w 322"/>
                  <a:gd name="T79" fmla="*/ 225 h 387"/>
                  <a:gd name="T80" fmla="*/ 1 w 322"/>
                  <a:gd name="T81" fmla="*/ 258 h 387"/>
                  <a:gd name="T82" fmla="*/ 21 w 322"/>
                  <a:gd name="T83" fmla="*/ 288 h 387"/>
                  <a:gd name="T84" fmla="*/ 48 w 322"/>
                  <a:gd name="T85" fmla="*/ 320 h 387"/>
                  <a:gd name="T86" fmla="*/ 79 w 322"/>
                  <a:gd name="T87" fmla="*/ 348 h 387"/>
                  <a:gd name="T88" fmla="*/ 120 w 322"/>
                  <a:gd name="T89" fmla="*/ 373 h 38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22" h="387">
                    <a:moveTo>
                      <a:pt x="21" y="155"/>
                    </a:moveTo>
                    <a:lnTo>
                      <a:pt x="194" y="362"/>
                    </a:lnTo>
                    <a:lnTo>
                      <a:pt x="203" y="371"/>
                    </a:lnTo>
                    <a:lnTo>
                      <a:pt x="213" y="378"/>
                    </a:lnTo>
                    <a:lnTo>
                      <a:pt x="223" y="384"/>
                    </a:lnTo>
                    <a:lnTo>
                      <a:pt x="234" y="387"/>
                    </a:lnTo>
                    <a:lnTo>
                      <a:pt x="246" y="387"/>
                    </a:lnTo>
                    <a:lnTo>
                      <a:pt x="257" y="387"/>
                    </a:lnTo>
                    <a:lnTo>
                      <a:pt x="268" y="384"/>
                    </a:lnTo>
                    <a:lnTo>
                      <a:pt x="279" y="378"/>
                    </a:lnTo>
                    <a:lnTo>
                      <a:pt x="289" y="371"/>
                    </a:lnTo>
                    <a:lnTo>
                      <a:pt x="297" y="362"/>
                    </a:lnTo>
                    <a:lnTo>
                      <a:pt x="301" y="358"/>
                    </a:lnTo>
                    <a:lnTo>
                      <a:pt x="308" y="348"/>
                    </a:lnTo>
                    <a:lnTo>
                      <a:pt x="314" y="336"/>
                    </a:lnTo>
                    <a:lnTo>
                      <a:pt x="319" y="323"/>
                    </a:lnTo>
                    <a:lnTo>
                      <a:pt x="321" y="310"/>
                    </a:lnTo>
                    <a:lnTo>
                      <a:pt x="322" y="295"/>
                    </a:lnTo>
                    <a:lnTo>
                      <a:pt x="321" y="282"/>
                    </a:lnTo>
                    <a:lnTo>
                      <a:pt x="319" y="269"/>
                    </a:lnTo>
                    <a:lnTo>
                      <a:pt x="314" y="256"/>
                    </a:lnTo>
                    <a:lnTo>
                      <a:pt x="308" y="244"/>
                    </a:lnTo>
                    <a:lnTo>
                      <a:pt x="301" y="233"/>
                    </a:lnTo>
                    <a:lnTo>
                      <a:pt x="129" y="27"/>
                    </a:lnTo>
                    <a:lnTo>
                      <a:pt x="120" y="17"/>
                    </a:lnTo>
                    <a:lnTo>
                      <a:pt x="110" y="10"/>
                    </a:lnTo>
                    <a:lnTo>
                      <a:pt x="100" y="5"/>
                    </a:lnTo>
                    <a:lnTo>
                      <a:pt x="88" y="2"/>
                    </a:lnTo>
                    <a:lnTo>
                      <a:pt x="77" y="0"/>
                    </a:lnTo>
                    <a:lnTo>
                      <a:pt x="65" y="2"/>
                    </a:lnTo>
                    <a:lnTo>
                      <a:pt x="54" y="5"/>
                    </a:lnTo>
                    <a:lnTo>
                      <a:pt x="43" y="10"/>
                    </a:lnTo>
                    <a:lnTo>
                      <a:pt x="33" y="17"/>
                    </a:lnTo>
                    <a:lnTo>
                      <a:pt x="25" y="27"/>
                    </a:lnTo>
                    <a:lnTo>
                      <a:pt x="21" y="30"/>
                    </a:lnTo>
                    <a:lnTo>
                      <a:pt x="14" y="41"/>
                    </a:lnTo>
                    <a:lnTo>
                      <a:pt x="8" y="53"/>
                    </a:lnTo>
                    <a:lnTo>
                      <a:pt x="4" y="66"/>
                    </a:lnTo>
                    <a:lnTo>
                      <a:pt x="1" y="79"/>
                    </a:lnTo>
                    <a:lnTo>
                      <a:pt x="0" y="93"/>
                    </a:lnTo>
                    <a:lnTo>
                      <a:pt x="1" y="107"/>
                    </a:lnTo>
                    <a:lnTo>
                      <a:pt x="4" y="120"/>
                    </a:lnTo>
                    <a:lnTo>
                      <a:pt x="8" y="133"/>
                    </a:lnTo>
                    <a:lnTo>
                      <a:pt x="14" y="145"/>
                    </a:lnTo>
                    <a:lnTo>
                      <a:pt x="21" y="155"/>
                    </a:lnTo>
                    <a:close/>
                  </a:path>
                </a:pathLst>
              </a:custGeom>
              <a:solidFill>
                <a:srgbClr val="FFFFFF"/>
              </a:solidFill>
              <a:ln w="28575" cmpd="sng">
                <a:solidFill>
                  <a:srgbClr val="008000"/>
                </a:solidFill>
                <a:prstDash val="solid"/>
                <a:round/>
                <a:headEnd/>
                <a:tailEnd/>
              </a:ln>
            </p:spPr>
            <p:txBody>
              <a:bodyPr/>
              <a:lstStyle/>
              <a:p>
                <a:endParaRPr lang="en-US"/>
              </a:p>
            </p:txBody>
          </p:sp>
          <p:sp>
            <p:nvSpPr>
              <p:cNvPr id="51" name="Rectangle 22"/>
              <p:cNvSpPr>
                <a:spLocks noChangeArrowheads="1"/>
              </p:cNvSpPr>
              <p:nvPr/>
            </p:nvSpPr>
            <p:spPr bwMode="auto">
              <a:xfrm rot="18577112">
                <a:off x="806" y="2386"/>
                <a:ext cx="369"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lang="en-US" altLang="en-US" sz="1600">
                    <a:solidFill>
                      <a:srgbClr val="FF0000"/>
                    </a:solidFill>
                    <a:effectLst>
                      <a:outerShdw blurRad="38100" dist="38100" dir="2700000" algn="tl">
                        <a:srgbClr val="C0C0C0"/>
                      </a:outerShdw>
                    </a:effectLst>
                    <a:latin typeface="Lucida Casual" pitchFamily="66" charset="0"/>
                  </a:rPr>
                  <a:t>CHECK</a:t>
                </a:r>
                <a:endParaRPr lang="en-US" altLang="en-US" sz="2000">
                  <a:solidFill>
                    <a:srgbClr val="FF0000"/>
                  </a:solidFill>
                  <a:effectLst>
                    <a:outerShdw blurRad="38100" dist="38100" dir="2700000" algn="tl">
                      <a:srgbClr val="C0C0C0"/>
                    </a:outerShdw>
                  </a:effectLst>
                </a:endParaRPr>
              </a:p>
            </p:txBody>
          </p:sp>
        </p:grpSp>
      </p:grpSp>
      <p:sp>
        <p:nvSpPr>
          <p:cNvPr id="4" name="Date Placeholder 3"/>
          <p:cNvSpPr>
            <a:spLocks noGrp="1"/>
          </p:cNvSpPr>
          <p:nvPr>
            <p:ph type="dt" sz="half" idx="10"/>
          </p:nvPr>
        </p:nvSpPr>
        <p:spPr/>
        <p:txBody>
          <a:bodyPr/>
          <a:lstStyle/>
          <a:p>
            <a:fld id="{ADA6E4F7-A6CA-47F2-877F-FB533397BFB0}" type="datetime1">
              <a:rPr lang="vi-VN" smtClean="0"/>
              <a:t>09/09/2015</a:t>
            </a:fld>
            <a:endParaRPr lang="en-US"/>
          </a:p>
        </p:txBody>
      </p:sp>
      <p:sp>
        <p:nvSpPr>
          <p:cNvPr id="5" name="Footer Placeholder 4"/>
          <p:cNvSpPr>
            <a:spLocks noGrp="1"/>
          </p:cNvSpPr>
          <p:nvPr>
            <p:ph type="ftr" sz="quarter" idx="11"/>
          </p:nvPr>
        </p:nvSpPr>
        <p:spPr/>
        <p:txBody>
          <a:bodyPr/>
          <a:lstStyle/>
          <a:p>
            <a:r>
              <a:rPr lang="en-US" smtClean="0"/>
              <a:t>BVĐK Thị Xã Ngã Năm, Sóc Trăng</a:t>
            </a:r>
            <a:endParaRPr lang="en-US"/>
          </a:p>
        </p:txBody>
      </p:sp>
      <p:sp>
        <p:nvSpPr>
          <p:cNvPr id="6" name="Slide Number Placeholder 5"/>
          <p:cNvSpPr>
            <a:spLocks noGrp="1"/>
          </p:cNvSpPr>
          <p:nvPr>
            <p:ph type="sldNum" sz="quarter" idx="12"/>
          </p:nvPr>
        </p:nvSpPr>
        <p:spPr/>
        <p:txBody>
          <a:bodyPr/>
          <a:lstStyle/>
          <a:p>
            <a:fld id="{EF7AB561-25D8-4196-851B-64F78140E994}" type="slidenum">
              <a:rPr lang="en-US" smtClean="0"/>
              <a:t>30</a:t>
            </a:fld>
            <a:endParaRPr lang="en-US"/>
          </a:p>
        </p:txBody>
      </p:sp>
      <p:pic>
        <p:nvPicPr>
          <p:cNvPr id="64" name="Picture 6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0734" y="86156"/>
            <a:ext cx="1026199" cy="893852"/>
          </a:xfrm>
          <a:prstGeom prst="rect">
            <a:avLst/>
          </a:prstGeom>
        </p:spPr>
      </p:pic>
    </p:spTree>
    <p:extLst>
      <p:ext uri="{BB962C8B-B14F-4D97-AF65-F5344CB8AC3E}">
        <p14:creationId xmlns:p14="http://schemas.microsoft.com/office/powerpoint/2010/main" val="294353566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ChangeArrowheads="1"/>
          </p:cNvSpPr>
          <p:nvPr/>
        </p:nvSpPr>
        <p:spPr bwMode="auto">
          <a:xfrm>
            <a:off x="1752600" y="228600"/>
            <a:ext cx="5943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SzPct val="70000"/>
              <a:buFontTx/>
              <a:buNone/>
            </a:pPr>
            <a:r>
              <a:rPr lang="en-US" altLang="en-US" sz="3200" b="1">
                <a:solidFill>
                  <a:srgbClr val="0000FF"/>
                </a:solidFill>
                <a:latin typeface="Verdana" panose="020B0604030504040204" pitchFamily="34" charset="0"/>
                <a:cs typeface="Arial" panose="020B0604020202020204" pitchFamily="34" charset="0"/>
              </a:rPr>
              <a:t>CHECK - KIỂM TRA</a:t>
            </a:r>
          </a:p>
        </p:txBody>
      </p:sp>
      <p:sp>
        <p:nvSpPr>
          <p:cNvPr id="46083" name="Text Box 3"/>
          <p:cNvSpPr txBox="1">
            <a:spLocks noChangeArrowheads="1"/>
          </p:cNvSpPr>
          <p:nvPr/>
        </p:nvSpPr>
        <p:spPr bwMode="auto">
          <a:xfrm>
            <a:off x="2408238" y="1365250"/>
            <a:ext cx="7543800" cy="3786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buClr>
                <a:schemeClr val="tx2"/>
              </a:buClr>
              <a:buSzPct val="70000"/>
              <a:buFont typeface="Wingdings" panose="05000000000000000000" pitchFamily="2" charset="2"/>
              <a:buChar char="¡"/>
              <a:defRPr sz="2900">
                <a:solidFill>
                  <a:schemeClr val="tx1"/>
                </a:solidFill>
                <a:latin typeface="Verdana" panose="020B0604030504040204" pitchFamily="34" charset="0"/>
                <a:cs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sz="2500">
                <a:solidFill>
                  <a:schemeClr val="tx1"/>
                </a:solidFill>
                <a:latin typeface="Verdana" panose="020B0604030504040204" pitchFamily="34" charset="0"/>
                <a:cs typeface="Arial" panose="020B0604020202020204" pitchFamily="34" charset="0"/>
              </a:defRPr>
            </a:lvl2pPr>
            <a:lvl3pPr marL="1143000" indent="-228600">
              <a:spcBef>
                <a:spcPct val="20000"/>
              </a:spcBef>
              <a:buClr>
                <a:schemeClr val="tx2"/>
              </a:buClr>
              <a:buSzPct val="65000"/>
              <a:buFont typeface="Wingdings" panose="05000000000000000000" pitchFamily="2" charset="2"/>
              <a:buChar char="¡"/>
              <a:defRPr sz="2200">
                <a:solidFill>
                  <a:schemeClr val="tx1"/>
                </a:solidFill>
                <a:latin typeface="Verdana" panose="020B060403050404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l"/>
              <a:defRPr sz="1900">
                <a:solidFill>
                  <a:schemeClr val="tx1"/>
                </a:solidFill>
                <a:latin typeface="Verdana" panose="020B0604030504040204" pitchFamily="34" charset="0"/>
                <a:cs typeface="Arial" panose="020B0604020202020204" pitchFamily="34" charset="0"/>
              </a:defRPr>
            </a:lvl4pPr>
            <a:lvl5pPr marL="2057400" indent="-228600">
              <a:spcBef>
                <a:spcPct val="20000"/>
              </a:spcBef>
              <a:buClr>
                <a:schemeClr val="tx2"/>
              </a:buClr>
              <a:buSzPct val="60000"/>
              <a:buFont typeface="Wingdings" panose="05000000000000000000" pitchFamily="2" charset="2"/>
              <a:buChar char="¡"/>
              <a:defRPr sz="1900">
                <a:solidFill>
                  <a:schemeClr val="tx1"/>
                </a:solidFill>
                <a:latin typeface="Verdana" panose="020B0604030504040204" pitchFamily="34" charset="0"/>
                <a:cs typeface="Arial" panose="020B0604020202020204" pitchFamily="34" charset="0"/>
              </a:defRPr>
            </a:lvl5pPr>
            <a:lvl6pPr marL="2514600" indent="-228600" fontAlgn="base">
              <a:spcBef>
                <a:spcPct val="20000"/>
              </a:spcBef>
              <a:spcAft>
                <a:spcPct val="0"/>
              </a:spcAft>
              <a:buClr>
                <a:schemeClr val="tx2"/>
              </a:buClr>
              <a:buSzPct val="60000"/>
              <a:buFont typeface="Wingdings" panose="05000000000000000000" pitchFamily="2" charset="2"/>
              <a:buChar char="¡"/>
              <a:defRPr sz="1900">
                <a:solidFill>
                  <a:schemeClr val="tx1"/>
                </a:solidFill>
                <a:latin typeface="Verdana" panose="020B0604030504040204" pitchFamily="34" charset="0"/>
                <a:cs typeface="Arial" panose="020B0604020202020204" pitchFamily="34" charset="0"/>
              </a:defRPr>
            </a:lvl6pPr>
            <a:lvl7pPr marL="2971800" indent="-228600" fontAlgn="base">
              <a:spcBef>
                <a:spcPct val="20000"/>
              </a:spcBef>
              <a:spcAft>
                <a:spcPct val="0"/>
              </a:spcAft>
              <a:buClr>
                <a:schemeClr val="tx2"/>
              </a:buClr>
              <a:buSzPct val="60000"/>
              <a:buFont typeface="Wingdings" panose="05000000000000000000" pitchFamily="2" charset="2"/>
              <a:buChar char="¡"/>
              <a:defRPr sz="1900">
                <a:solidFill>
                  <a:schemeClr val="tx1"/>
                </a:solidFill>
                <a:latin typeface="Verdana" panose="020B0604030504040204" pitchFamily="34" charset="0"/>
                <a:cs typeface="Arial" panose="020B0604020202020204" pitchFamily="34" charset="0"/>
              </a:defRPr>
            </a:lvl7pPr>
            <a:lvl8pPr marL="3429000" indent="-228600" fontAlgn="base">
              <a:spcBef>
                <a:spcPct val="20000"/>
              </a:spcBef>
              <a:spcAft>
                <a:spcPct val="0"/>
              </a:spcAft>
              <a:buClr>
                <a:schemeClr val="tx2"/>
              </a:buClr>
              <a:buSzPct val="60000"/>
              <a:buFont typeface="Wingdings" panose="05000000000000000000" pitchFamily="2" charset="2"/>
              <a:buChar char="¡"/>
              <a:defRPr sz="1900">
                <a:solidFill>
                  <a:schemeClr val="tx1"/>
                </a:solidFill>
                <a:latin typeface="Verdana" panose="020B0604030504040204" pitchFamily="34" charset="0"/>
                <a:cs typeface="Arial" panose="020B0604020202020204" pitchFamily="34" charset="0"/>
              </a:defRPr>
            </a:lvl8pPr>
            <a:lvl9pPr marL="3886200" indent="-228600" fontAlgn="base">
              <a:spcBef>
                <a:spcPct val="20000"/>
              </a:spcBef>
              <a:spcAft>
                <a:spcPct val="0"/>
              </a:spcAft>
              <a:buClr>
                <a:schemeClr val="tx2"/>
              </a:buClr>
              <a:buSzPct val="60000"/>
              <a:buFont typeface="Wingdings" panose="05000000000000000000" pitchFamily="2" charset="2"/>
              <a:buChar char="¡"/>
              <a:defRPr sz="1900">
                <a:solidFill>
                  <a:schemeClr val="tx1"/>
                </a:solidFill>
                <a:latin typeface="Verdana" panose="020B0604030504040204" pitchFamily="34" charset="0"/>
                <a:cs typeface="Arial" panose="020B0604020202020204" pitchFamily="34" charset="0"/>
              </a:defRPr>
            </a:lvl9pPr>
          </a:lstStyle>
          <a:p>
            <a:pPr marL="457200" lvl="1" indent="0" eaLnBrk="1" hangingPunct="1">
              <a:spcBef>
                <a:spcPct val="0"/>
              </a:spcBef>
              <a:buFont typeface="Wingdings" panose="05000000000000000000" pitchFamily="2" charset="2"/>
              <a:buNone/>
              <a:defRPr/>
            </a:pPr>
            <a:r>
              <a:rPr lang="en-US" altLang="en-US" sz="2400" dirty="0" err="1">
                <a:solidFill>
                  <a:srgbClr val="FF0000"/>
                </a:solidFill>
              </a:rPr>
              <a:t>Kiểm</a:t>
            </a:r>
            <a:r>
              <a:rPr lang="en-US" altLang="en-US" sz="2400" dirty="0">
                <a:solidFill>
                  <a:srgbClr val="FF0000"/>
                </a:solidFill>
              </a:rPr>
              <a:t> </a:t>
            </a:r>
            <a:r>
              <a:rPr lang="en-US" altLang="en-US" sz="2400" dirty="0" err="1">
                <a:solidFill>
                  <a:srgbClr val="FF0000"/>
                </a:solidFill>
              </a:rPr>
              <a:t>tra</a:t>
            </a:r>
            <a:r>
              <a:rPr lang="en-US" altLang="en-US" sz="2400" dirty="0">
                <a:solidFill>
                  <a:srgbClr val="FF0000"/>
                </a:solidFill>
              </a:rPr>
              <a:t> </a:t>
            </a:r>
            <a:r>
              <a:rPr lang="en-US" altLang="en-US" sz="2400" dirty="0" err="1">
                <a:solidFill>
                  <a:srgbClr val="FF0000"/>
                </a:solidFill>
              </a:rPr>
              <a:t>là</a:t>
            </a:r>
            <a:r>
              <a:rPr lang="en-US" altLang="en-US" sz="2400" dirty="0">
                <a:solidFill>
                  <a:srgbClr val="FF0000"/>
                </a:solidFill>
              </a:rPr>
              <a:t> </a:t>
            </a:r>
            <a:r>
              <a:rPr lang="en-US" altLang="en-US" sz="2400" dirty="0" err="1">
                <a:solidFill>
                  <a:srgbClr val="FF0000"/>
                </a:solidFill>
              </a:rPr>
              <a:t>gàm</a:t>
            </a:r>
            <a:r>
              <a:rPr lang="en-US" altLang="en-US" sz="2400" dirty="0">
                <a:solidFill>
                  <a:srgbClr val="FF0000"/>
                </a:solidFill>
              </a:rPr>
              <a:t> </a:t>
            </a:r>
            <a:r>
              <a:rPr lang="en-US" altLang="en-US" sz="2400" dirty="0" err="1">
                <a:solidFill>
                  <a:srgbClr val="FF0000"/>
                </a:solidFill>
              </a:rPr>
              <a:t>gì</a:t>
            </a:r>
            <a:r>
              <a:rPr lang="en-US" altLang="en-US" sz="2400" dirty="0">
                <a:solidFill>
                  <a:srgbClr val="FF0000"/>
                </a:solidFill>
              </a:rPr>
              <a:t>?</a:t>
            </a:r>
          </a:p>
          <a:p>
            <a:pPr lvl="1" eaLnBrk="1" hangingPunct="1">
              <a:spcBef>
                <a:spcPct val="0"/>
              </a:spcBef>
              <a:defRPr/>
            </a:pPr>
            <a:r>
              <a:rPr lang="en-US" altLang="en-US" sz="2400" b="0" dirty="0" err="1">
                <a:solidFill>
                  <a:srgbClr val="000099"/>
                </a:solidFill>
              </a:rPr>
              <a:t>Đo</a:t>
            </a:r>
            <a:r>
              <a:rPr lang="en-US" altLang="en-US" sz="2400" b="0" dirty="0">
                <a:solidFill>
                  <a:srgbClr val="000099"/>
                </a:solidFill>
              </a:rPr>
              <a:t> </a:t>
            </a:r>
            <a:r>
              <a:rPr lang="en-US" altLang="en-US" sz="2400" b="0" dirty="0" err="1">
                <a:solidFill>
                  <a:srgbClr val="000099"/>
                </a:solidFill>
              </a:rPr>
              <a:t>lường</a:t>
            </a:r>
            <a:r>
              <a:rPr lang="en-US" altLang="en-US" sz="2400" b="0" dirty="0">
                <a:solidFill>
                  <a:srgbClr val="000099"/>
                </a:solidFill>
              </a:rPr>
              <a:t> </a:t>
            </a:r>
            <a:r>
              <a:rPr lang="en-US" altLang="en-US" sz="2400" b="0" dirty="0" err="1">
                <a:solidFill>
                  <a:srgbClr val="000099"/>
                </a:solidFill>
              </a:rPr>
              <a:t>để</a:t>
            </a:r>
            <a:r>
              <a:rPr lang="en-US" altLang="en-US" sz="2400" b="0" dirty="0">
                <a:solidFill>
                  <a:srgbClr val="000099"/>
                </a:solidFill>
              </a:rPr>
              <a:t> </a:t>
            </a:r>
            <a:r>
              <a:rPr lang="en-US" altLang="en-US" sz="2400" b="0" dirty="0" err="1">
                <a:solidFill>
                  <a:srgbClr val="000099"/>
                </a:solidFill>
              </a:rPr>
              <a:t>hợp</a:t>
            </a:r>
            <a:r>
              <a:rPr lang="en-US" altLang="en-US" sz="2400" b="0" dirty="0">
                <a:solidFill>
                  <a:srgbClr val="000099"/>
                </a:solidFill>
              </a:rPr>
              <a:t> </a:t>
            </a:r>
            <a:r>
              <a:rPr lang="en-US" altLang="en-US" sz="2400" b="0" dirty="0" err="1">
                <a:solidFill>
                  <a:srgbClr val="000099"/>
                </a:solidFill>
              </a:rPr>
              <a:t>thức</a:t>
            </a:r>
            <a:r>
              <a:rPr lang="en-US" altLang="en-US" sz="2400" b="0" dirty="0">
                <a:solidFill>
                  <a:srgbClr val="000099"/>
                </a:solidFill>
              </a:rPr>
              <a:t> </a:t>
            </a:r>
            <a:r>
              <a:rPr lang="en-US" altLang="en-US" sz="2400" b="0" dirty="0" err="1">
                <a:solidFill>
                  <a:srgbClr val="000099"/>
                </a:solidFill>
              </a:rPr>
              <a:t>hoá</a:t>
            </a:r>
            <a:r>
              <a:rPr lang="en-US" altLang="en-US" sz="2400" b="0" dirty="0">
                <a:solidFill>
                  <a:srgbClr val="000099"/>
                </a:solidFill>
              </a:rPr>
              <a:t> </a:t>
            </a:r>
            <a:r>
              <a:rPr lang="en-US" altLang="en-US" sz="2400" b="0" dirty="0" err="1">
                <a:solidFill>
                  <a:srgbClr val="000099"/>
                </a:solidFill>
              </a:rPr>
              <a:t>và</a:t>
            </a:r>
            <a:r>
              <a:rPr lang="en-US" altLang="en-US" sz="2400" b="0" dirty="0">
                <a:solidFill>
                  <a:srgbClr val="000099"/>
                </a:solidFill>
              </a:rPr>
              <a:t> </a:t>
            </a:r>
            <a:r>
              <a:rPr lang="en-US" altLang="en-US" sz="2400" b="0" dirty="0" err="1">
                <a:solidFill>
                  <a:srgbClr val="000099"/>
                </a:solidFill>
              </a:rPr>
              <a:t>thẩm</a:t>
            </a:r>
            <a:r>
              <a:rPr lang="en-US" altLang="en-US" sz="2400" b="0" dirty="0">
                <a:solidFill>
                  <a:srgbClr val="000099"/>
                </a:solidFill>
              </a:rPr>
              <a:t> </a:t>
            </a:r>
            <a:r>
              <a:rPr lang="en-US" altLang="en-US" sz="2400" b="0" dirty="0" err="1">
                <a:solidFill>
                  <a:srgbClr val="000099"/>
                </a:solidFill>
              </a:rPr>
              <a:t>định</a:t>
            </a:r>
            <a:r>
              <a:rPr lang="en-US" altLang="en-US" sz="2400" b="0" dirty="0">
                <a:solidFill>
                  <a:srgbClr val="000099"/>
                </a:solidFill>
              </a:rPr>
              <a:t> </a:t>
            </a:r>
            <a:r>
              <a:rPr lang="en-US" altLang="en-US" sz="2400" b="0" dirty="0" err="1">
                <a:solidFill>
                  <a:srgbClr val="000099"/>
                </a:solidFill>
              </a:rPr>
              <a:t>những</a:t>
            </a:r>
            <a:r>
              <a:rPr lang="en-US" altLang="en-US" sz="2400" b="0" dirty="0">
                <a:solidFill>
                  <a:srgbClr val="000099"/>
                </a:solidFill>
              </a:rPr>
              <a:t> </a:t>
            </a:r>
            <a:r>
              <a:rPr lang="en-US" altLang="en-US" sz="2400" b="0" dirty="0" err="1">
                <a:solidFill>
                  <a:srgbClr val="000099"/>
                </a:solidFill>
              </a:rPr>
              <a:t>thay</a:t>
            </a:r>
            <a:r>
              <a:rPr lang="en-US" altLang="en-US" sz="2400" b="0" dirty="0">
                <a:solidFill>
                  <a:srgbClr val="000099"/>
                </a:solidFill>
              </a:rPr>
              <a:t> </a:t>
            </a:r>
            <a:r>
              <a:rPr lang="en-US" altLang="en-US" sz="2400" b="0" dirty="0" err="1">
                <a:solidFill>
                  <a:srgbClr val="000099"/>
                </a:solidFill>
              </a:rPr>
              <a:t>đổi</a:t>
            </a:r>
            <a:endParaRPr lang="en-US" altLang="en-US" sz="2400" b="0" dirty="0">
              <a:solidFill>
                <a:srgbClr val="000099"/>
              </a:solidFill>
            </a:endParaRPr>
          </a:p>
          <a:p>
            <a:pPr lvl="1" eaLnBrk="1" hangingPunct="1">
              <a:spcBef>
                <a:spcPct val="0"/>
              </a:spcBef>
              <a:buFontTx/>
              <a:buChar char="-"/>
              <a:defRPr/>
            </a:pPr>
            <a:endParaRPr lang="en-US" altLang="en-US" sz="2400" b="0" dirty="0">
              <a:solidFill>
                <a:srgbClr val="000099"/>
              </a:solidFill>
            </a:endParaRPr>
          </a:p>
          <a:p>
            <a:pPr lvl="1" eaLnBrk="1" hangingPunct="1">
              <a:spcBef>
                <a:spcPct val="0"/>
              </a:spcBef>
              <a:defRPr/>
            </a:pPr>
            <a:r>
              <a:rPr lang="en-US" altLang="en-US" sz="2400" b="0" dirty="0">
                <a:solidFill>
                  <a:srgbClr val="000099"/>
                </a:solidFill>
              </a:rPr>
              <a:t>So </a:t>
            </a:r>
            <a:r>
              <a:rPr lang="en-US" altLang="en-US" sz="2400" b="0" dirty="0" err="1">
                <a:solidFill>
                  <a:srgbClr val="000099"/>
                </a:solidFill>
              </a:rPr>
              <a:t>sánh</a:t>
            </a:r>
            <a:r>
              <a:rPr lang="en-US" altLang="en-US" sz="2400" b="0" dirty="0">
                <a:solidFill>
                  <a:srgbClr val="000099"/>
                </a:solidFill>
              </a:rPr>
              <a:t> </a:t>
            </a:r>
            <a:r>
              <a:rPr lang="en-US" altLang="en-US" sz="2400" b="0" dirty="0" err="1">
                <a:solidFill>
                  <a:srgbClr val="000099"/>
                </a:solidFill>
              </a:rPr>
              <a:t>kết</a:t>
            </a:r>
            <a:r>
              <a:rPr lang="en-US" altLang="en-US" sz="2400" b="0" dirty="0">
                <a:solidFill>
                  <a:srgbClr val="000099"/>
                </a:solidFill>
              </a:rPr>
              <a:t> </a:t>
            </a:r>
            <a:r>
              <a:rPr lang="en-US" altLang="en-US" sz="2400" b="0" dirty="0" err="1">
                <a:solidFill>
                  <a:srgbClr val="000099"/>
                </a:solidFill>
              </a:rPr>
              <a:t>quả</a:t>
            </a:r>
            <a:r>
              <a:rPr lang="en-US" altLang="en-US" sz="2400" b="0" dirty="0">
                <a:solidFill>
                  <a:srgbClr val="000099"/>
                </a:solidFill>
              </a:rPr>
              <a:t> </a:t>
            </a:r>
            <a:r>
              <a:rPr lang="en-US" altLang="en-US" sz="2400" b="0" dirty="0" err="1">
                <a:solidFill>
                  <a:srgbClr val="000099"/>
                </a:solidFill>
              </a:rPr>
              <a:t>với</a:t>
            </a:r>
            <a:r>
              <a:rPr lang="en-US" altLang="en-US" sz="2400" b="0" dirty="0">
                <a:solidFill>
                  <a:srgbClr val="000099"/>
                </a:solidFill>
              </a:rPr>
              <a:t> </a:t>
            </a:r>
            <a:r>
              <a:rPr lang="en-US" altLang="en-US" sz="2400" b="0" dirty="0" err="1">
                <a:solidFill>
                  <a:srgbClr val="000099"/>
                </a:solidFill>
              </a:rPr>
              <a:t>yêu</a:t>
            </a:r>
            <a:r>
              <a:rPr lang="en-US" altLang="en-US" sz="2400" b="0" dirty="0">
                <a:solidFill>
                  <a:srgbClr val="000099"/>
                </a:solidFill>
              </a:rPr>
              <a:t> </a:t>
            </a:r>
            <a:r>
              <a:rPr lang="en-US" altLang="en-US" sz="2400" b="0" dirty="0" err="1">
                <a:solidFill>
                  <a:srgbClr val="000099"/>
                </a:solidFill>
              </a:rPr>
              <a:t>cầu</a:t>
            </a:r>
            <a:endParaRPr lang="en-US" altLang="en-US" sz="2400" b="0" dirty="0">
              <a:solidFill>
                <a:srgbClr val="000099"/>
              </a:solidFill>
            </a:endParaRPr>
          </a:p>
          <a:p>
            <a:pPr lvl="1" eaLnBrk="1" hangingPunct="1">
              <a:spcBef>
                <a:spcPct val="0"/>
              </a:spcBef>
              <a:defRPr/>
            </a:pPr>
            <a:endParaRPr lang="en-US" altLang="en-US" sz="2400" b="0" dirty="0">
              <a:solidFill>
                <a:srgbClr val="000099"/>
              </a:solidFill>
            </a:endParaRPr>
          </a:p>
          <a:p>
            <a:pPr lvl="1" eaLnBrk="1" hangingPunct="1">
              <a:spcBef>
                <a:spcPct val="0"/>
              </a:spcBef>
              <a:defRPr/>
            </a:pPr>
            <a:r>
              <a:rPr lang="en-US" altLang="en-US" sz="2400" b="0" dirty="0" err="1">
                <a:solidFill>
                  <a:srgbClr val="000099"/>
                </a:solidFill>
              </a:rPr>
              <a:t>Nếu</a:t>
            </a:r>
            <a:r>
              <a:rPr lang="en-US" altLang="en-US" sz="2400" b="0" dirty="0">
                <a:solidFill>
                  <a:srgbClr val="000099"/>
                </a:solidFill>
              </a:rPr>
              <a:t> </a:t>
            </a:r>
            <a:r>
              <a:rPr lang="en-US" altLang="en-US" sz="2400" b="0" dirty="0" err="1">
                <a:solidFill>
                  <a:srgbClr val="000099"/>
                </a:solidFill>
              </a:rPr>
              <a:t>có</a:t>
            </a:r>
            <a:r>
              <a:rPr lang="en-US" altLang="en-US" sz="2400" b="0" dirty="0">
                <a:solidFill>
                  <a:srgbClr val="000099"/>
                </a:solidFill>
              </a:rPr>
              <a:t> </a:t>
            </a:r>
            <a:r>
              <a:rPr lang="en-US" altLang="en-US" sz="2400" b="0" dirty="0" err="1">
                <a:solidFill>
                  <a:srgbClr val="000099"/>
                </a:solidFill>
              </a:rPr>
              <a:t>thay</a:t>
            </a:r>
            <a:r>
              <a:rPr lang="en-US" altLang="en-US" sz="2400" b="0" dirty="0">
                <a:solidFill>
                  <a:srgbClr val="000099"/>
                </a:solidFill>
              </a:rPr>
              <a:t> </a:t>
            </a:r>
            <a:r>
              <a:rPr lang="en-US" altLang="en-US" sz="2400" b="0" dirty="0" err="1">
                <a:solidFill>
                  <a:srgbClr val="000099"/>
                </a:solidFill>
              </a:rPr>
              <a:t>đổi</a:t>
            </a:r>
            <a:r>
              <a:rPr lang="en-US" altLang="en-US" sz="2400" b="0" dirty="0">
                <a:solidFill>
                  <a:srgbClr val="000099"/>
                </a:solidFill>
              </a:rPr>
              <a:t>, </a:t>
            </a:r>
            <a:r>
              <a:rPr lang="en-US" altLang="en-US" sz="2400" b="0" dirty="0" err="1">
                <a:solidFill>
                  <a:srgbClr val="000099"/>
                </a:solidFill>
              </a:rPr>
              <a:t>tìm</a:t>
            </a:r>
            <a:r>
              <a:rPr lang="en-US" altLang="en-US" sz="2400" b="0" dirty="0">
                <a:solidFill>
                  <a:srgbClr val="000099"/>
                </a:solidFill>
              </a:rPr>
              <a:t> </a:t>
            </a:r>
            <a:r>
              <a:rPr lang="en-US" altLang="en-US" sz="2400" b="0" dirty="0" err="1">
                <a:solidFill>
                  <a:srgbClr val="000099"/>
                </a:solidFill>
              </a:rPr>
              <a:t>hiểu</a:t>
            </a:r>
            <a:r>
              <a:rPr lang="en-US" altLang="en-US" sz="2400" b="0" dirty="0">
                <a:solidFill>
                  <a:srgbClr val="000099"/>
                </a:solidFill>
              </a:rPr>
              <a:t> </a:t>
            </a:r>
            <a:r>
              <a:rPr lang="en-US" altLang="en-US" sz="2400" b="0" dirty="0" err="1">
                <a:solidFill>
                  <a:srgbClr val="000099"/>
                </a:solidFill>
              </a:rPr>
              <a:t>lý</a:t>
            </a:r>
            <a:r>
              <a:rPr lang="en-US" altLang="en-US" sz="2400" b="0" dirty="0">
                <a:solidFill>
                  <a:srgbClr val="000099"/>
                </a:solidFill>
              </a:rPr>
              <a:t> do </a:t>
            </a:r>
          </a:p>
          <a:p>
            <a:pPr lvl="1" eaLnBrk="1" hangingPunct="1">
              <a:spcBef>
                <a:spcPct val="0"/>
              </a:spcBef>
              <a:defRPr/>
            </a:pPr>
            <a:endParaRPr lang="en-US" altLang="en-US" sz="2400" b="0" dirty="0">
              <a:solidFill>
                <a:srgbClr val="000099"/>
              </a:solidFill>
            </a:endParaRPr>
          </a:p>
          <a:p>
            <a:pPr lvl="1" eaLnBrk="1" hangingPunct="1">
              <a:spcBef>
                <a:spcPct val="0"/>
              </a:spcBef>
              <a:defRPr/>
            </a:pPr>
            <a:r>
              <a:rPr lang="en-US" altLang="en-US" sz="2400" b="0" dirty="0" err="1">
                <a:solidFill>
                  <a:srgbClr val="000099"/>
                </a:solidFill>
              </a:rPr>
              <a:t>Xem</a:t>
            </a:r>
            <a:r>
              <a:rPr lang="en-US" altLang="en-US" sz="2400" b="0" dirty="0">
                <a:solidFill>
                  <a:srgbClr val="000099"/>
                </a:solidFill>
              </a:rPr>
              <a:t> </a:t>
            </a:r>
            <a:r>
              <a:rPr lang="en-US" altLang="en-US" sz="2400" b="0" dirty="0" err="1">
                <a:solidFill>
                  <a:srgbClr val="000099"/>
                </a:solidFill>
              </a:rPr>
              <a:t>xét</a:t>
            </a:r>
            <a:r>
              <a:rPr lang="en-US" altLang="en-US" sz="2400" b="0" dirty="0">
                <a:solidFill>
                  <a:srgbClr val="000099"/>
                </a:solidFill>
              </a:rPr>
              <a:t>, </a:t>
            </a:r>
            <a:r>
              <a:rPr lang="en-US" altLang="en-US" sz="2400" b="0" dirty="0" err="1">
                <a:solidFill>
                  <a:srgbClr val="000099"/>
                </a:solidFill>
              </a:rPr>
              <a:t>đánh</a:t>
            </a:r>
            <a:r>
              <a:rPr lang="en-US" altLang="en-US" sz="2400" b="0" dirty="0">
                <a:solidFill>
                  <a:srgbClr val="000099"/>
                </a:solidFill>
              </a:rPr>
              <a:t> </a:t>
            </a:r>
            <a:r>
              <a:rPr lang="en-US" altLang="en-US" sz="2400" b="0" dirty="0" err="1">
                <a:solidFill>
                  <a:srgbClr val="000099"/>
                </a:solidFill>
              </a:rPr>
              <a:t>giá</a:t>
            </a:r>
            <a:r>
              <a:rPr lang="en-US" altLang="en-US" sz="2400" b="0" dirty="0">
                <a:solidFill>
                  <a:srgbClr val="000099"/>
                </a:solidFill>
              </a:rPr>
              <a:t> </a:t>
            </a:r>
            <a:r>
              <a:rPr lang="en-US" altLang="en-US" sz="2400" b="0" dirty="0" err="1">
                <a:solidFill>
                  <a:srgbClr val="000099"/>
                </a:solidFill>
              </a:rPr>
              <a:t>sự</a:t>
            </a:r>
            <a:r>
              <a:rPr lang="en-US" altLang="en-US" sz="2400" b="0" dirty="0">
                <a:solidFill>
                  <a:srgbClr val="000099"/>
                </a:solidFill>
              </a:rPr>
              <a:t> </a:t>
            </a:r>
            <a:r>
              <a:rPr lang="en-US" altLang="en-US" sz="2400" b="0" dirty="0" err="1">
                <a:solidFill>
                  <a:srgbClr val="000099"/>
                </a:solidFill>
              </a:rPr>
              <a:t>thay</a:t>
            </a:r>
            <a:r>
              <a:rPr lang="en-US" altLang="en-US" sz="2400" b="0" dirty="0">
                <a:solidFill>
                  <a:srgbClr val="000099"/>
                </a:solidFill>
              </a:rPr>
              <a:t> </a:t>
            </a:r>
            <a:r>
              <a:rPr lang="en-US" altLang="en-US" sz="2400" b="0" dirty="0" err="1">
                <a:solidFill>
                  <a:srgbClr val="000099"/>
                </a:solidFill>
              </a:rPr>
              <a:t>đổi</a:t>
            </a:r>
            <a:r>
              <a:rPr lang="en-US" altLang="en-US" sz="2400" b="0" dirty="0">
                <a:solidFill>
                  <a:srgbClr val="000099"/>
                </a:solidFill>
              </a:rPr>
              <a:t> </a:t>
            </a:r>
            <a:r>
              <a:rPr lang="en-US" altLang="en-US" sz="2400" b="0" dirty="0" err="1">
                <a:solidFill>
                  <a:srgbClr val="000099"/>
                </a:solidFill>
              </a:rPr>
              <a:t>đó</a:t>
            </a:r>
            <a:r>
              <a:rPr lang="en-US" altLang="en-US" sz="2400" b="0" dirty="0">
                <a:solidFill>
                  <a:srgbClr val="000099"/>
                </a:solidFill>
              </a:rPr>
              <a:t> </a:t>
            </a:r>
            <a:r>
              <a:rPr lang="en-US" altLang="en-US" sz="2400" b="0" dirty="0" err="1">
                <a:solidFill>
                  <a:srgbClr val="000099"/>
                </a:solidFill>
              </a:rPr>
              <a:t>theo</a:t>
            </a:r>
            <a:r>
              <a:rPr lang="en-US" altLang="en-US" sz="2400" b="0" dirty="0">
                <a:solidFill>
                  <a:srgbClr val="000099"/>
                </a:solidFill>
              </a:rPr>
              <a:t> </a:t>
            </a:r>
            <a:r>
              <a:rPr lang="en-US" altLang="en-US" sz="2400" b="0" dirty="0" err="1">
                <a:solidFill>
                  <a:srgbClr val="000099"/>
                </a:solidFill>
              </a:rPr>
              <a:t>chiều</a:t>
            </a:r>
            <a:r>
              <a:rPr lang="en-US" altLang="en-US" sz="2400" b="0" dirty="0">
                <a:solidFill>
                  <a:srgbClr val="000099"/>
                </a:solidFill>
              </a:rPr>
              <a:t> </a:t>
            </a:r>
            <a:r>
              <a:rPr lang="en-US" altLang="en-US" sz="2400" b="0" dirty="0" err="1">
                <a:solidFill>
                  <a:srgbClr val="000099"/>
                </a:solidFill>
              </a:rPr>
              <a:t>hướng</a:t>
            </a:r>
            <a:r>
              <a:rPr lang="en-US" altLang="en-US" sz="2400" b="0" dirty="0">
                <a:solidFill>
                  <a:srgbClr val="000099"/>
                </a:solidFill>
              </a:rPr>
              <a:t> </a:t>
            </a:r>
            <a:r>
              <a:rPr lang="en-US" altLang="en-US" sz="2400" b="0" dirty="0" err="1">
                <a:solidFill>
                  <a:srgbClr val="000099"/>
                </a:solidFill>
              </a:rPr>
              <a:t>tốt</a:t>
            </a:r>
            <a:r>
              <a:rPr lang="en-US" altLang="en-US" sz="2400" b="0" dirty="0">
                <a:solidFill>
                  <a:srgbClr val="000099"/>
                </a:solidFill>
              </a:rPr>
              <a:t> </a:t>
            </a:r>
            <a:r>
              <a:rPr lang="en-US" altLang="en-US" sz="2400" b="0" dirty="0" err="1">
                <a:solidFill>
                  <a:srgbClr val="000099"/>
                </a:solidFill>
              </a:rPr>
              <a:t>hơn</a:t>
            </a:r>
            <a:r>
              <a:rPr lang="en-US" altLang="en-US" sz="2400" b="0" dirty="0">
                <a:solidFill>
                  <a:srgbClr val="000099"/>
                </a:solidFill>
              </a:rPr>
              <a:t>, </a:t>
            </a:r>
            <a:r>
              <a:rPr lang="en-US" altLang="en-US" sz="2400" b="0" dirty="0" err="1">
                <a:solidFill>
                  <a:srgbClr val="000099"/>
                </a:solidFill>
              </a:rPr>
              <a:t>tồi</a:t>
            </a:r>
            <a:r>
              <a:rPr lang="en-US" altLang="en-US" sz="2400" b="0" dirty="0">
                <a:solidFill>
                  <a:srgbClr val="000099"/>
                </a:solidFill>
              </a:rPr>
              <a:t> </a:t>
            </a:r>
            <a:r>
              <a:rPr lang="en-US" altLang="en-US" sz="2400" b="0" dirty="0" err="1">
                <a:solidFill>
                  <a:srgbClr val="000099"/>
                </a:solidFill>
              </a:rPr>
              <a:t>hơn</a:t>
            </a:r>
            <a:r>
              <a:rPr lang="en-US" altLang="en-US" sz="2400" b="0" dirty="0">
                <a:solidFill>
                  <a:srgbClr val="000099"/>
                </a:solidFill>
              </a:rPr>
              <a:t> hay </a:t>
            </a:r>
            <a:r>
              <a:rPr lang="en-US" altLang="en-US" sz="2400" b="0" dirty="0" err="1">
                <a:solidFill>
                  <a:srgbClr val="000099"/>
                </a:solidFill>
              </a:rPr>
              <a:t>vẫn</a:t>
            </a:r>
            <a:r>
              <a:rPr lang="en-US" altLang="en-US" sz="2400" b="0" dirty="0">
                <a:solidFill>
                  <a:srgbClr val="000099"/>
                </a:solidFill>
              </a:rPr>
              <a:t> </a:t>
            </a:r>
            <a:r>
              <a:rPr lang="en-US" altLang="en-US" sz="2400" b="0" dirty="0" err="1">
                <a:solidFill>
                  <a:srgbClr val="000099"/>
                </a:solidFill>
              </a:rPr>
              <a:t>vậy</a:t>
            </a:r>
            <a:r>
              <a:rPr lang="en-US" altLang="en-US" sz="2400" b="0" dirty="0">
                <a:solidFill>
                  <a:srgbClr val="0033CC"/>
                </a:solidFill>
              </a:rPr>
              <a:t>.</a:t>
            </a:r>
          </a:p>
        </p:txBody>
      </p:sp>
      <p:grpSp>
        <p:nvGrpSpPr>
          <p:cNvPr id="62468" name="Group 4"/>
          <p:cNvGrpSpPr>
            <a:grpSpLocks/>
          </p:cNvGrpSpPr>
          <p:nvPr/>
        </p:nvGrpSpPr>
        <p:grpSpPr bwMode="auto">
          <a:xfrm>
            <a:off x="19050" y="1981200"/>
            <a:ext cx="1944688" cy="2139950"/>
            <a:chOff x="168" y="1100"/>
            <a:chExt cx="1080" cy="1252"/>
          </a:xfrm>
        </p:grpSpPr>
        <p:grpSp>
          <p:nvGrpSpPr>
            <p:cNvPr id="62491" name="Group 5"/>
            <p:cNvGrpSpPr>
              <a:grpSpLocks/>
            </p:cNvGrpSpPr>
            <p:nvPr/>
          </p:nvGrpSpPr>
          <p:grpSpPr bwMode="auto">
            <a:xfrm>
              <a:off x="179" y="1100"/>
              <a:ext cx="1069" cy="1252"/>
              <a:chOff x="179" y="1100"/>
              <a:chExt cx="1069" cy="1252"/>
            </a:xfrm>
          </p:grpSpPr>
          <p:sp>
            <p:nvSpPr>
              <p:cNvPr id="62496" name="AutoShape 6"/>
              <p:cNvSpPr>
                <a:spLocks noChangeAspect="1" noChangeArrowheads="1" noTextEdit="1"/>
              </p:cNvSpPr>
              <p:nvPr/>
            </p:nvSpPr>
            <p:spPr bwMode="auto">
              <a:xfrm>
                <a:off x="192" y="1100"/>
                <a:ext cx="1056" cy="1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2497" name="Freeform 7"/>
              <p:cNvSpPr>
                <a:spLocks/>
              </p:cNvSpPr>
              <p:nvPr/>
            </p:nvSpPr>
            <p:spPr bwMode="auto">
              <a:xfrm>
                <a:off x="215" y="1127"/>
                <a:ext cx="1010" cy="1202"/>
              </a:xfrm>
              <a:custGeom>
                <a:avLst/>
                <a:gdLst>
                  <a:gd name="T0" fmla="*/ 1 w 993"/>
                  <a:gd name="T1" fmla="*/ 588 h 1192"/>
                  <a:gd name="T2" fmla="*/ 9 w 993"/>
                  <a:gd name="T3" fmla="*/ 506 h 1192"/>
                  <a:gd name="T4" fmla="*/ 25 w 993"/>
                  <a:gd name="T5" fmla="*/ 428 h 1192"/>
                  <a:gd name="T6" fmla="*/ 55 w 993"/>
                  <a:gd name="T7" fmla="*/ 355 h 1192"/>
                  <a:gd name="T8" fmla="*/ 86 w 993"/>
                  <a:gd name="T9" fmla="*/ 282 h 1192"/>
                  <a:gd name="T10" fmla="*/ 130 w 993"/>
                  <a:gd name="T11" fmla="*/ 221 h 1192"/>
                  <a:gd name="T12" fmla="*/ 181 w 993"/>
                  <a:gd name="T13" fmla="*/ 161 h 1192"/>
                  <a:gd name="T14" fmla="*/ 237 w 993"/>
                  <a:gd name="T15" fmla="*/ 113 h 1192"/>
                  <a:gd name="T16" fmla="*/ 297 w 993"/>
                  <a:gd name="T17" fmla="*/ 73 h 1192"/>
                  <a:gd name="T18" fmla="*/ 361 w 993"/>
                  <a:gd name="T19" fmla="*/ 36 h 1192"/>
                  <a:gd name="T20" fmla="*/ 428 w 993"/>
                  <a:gd name="T21" fmla="*/ 15 h 1192"/>
                  <a:gd name="T22" fmla="*/ 497 w 993"/>
                  <a:gd name="T23" fmla="*/ 2 h 1192"/>
                  <a:gd name="T24" fmla="*/ 567 w 993"/>
                  <a:gd name="T25" fmla="*/ 0 h 1192"/>
                  <a:gd name="T26" fmla="*/ 638 w 993"/>
                  <a:gd name="T27" fmla="*/ 7 h 1192"/>
                  <a:gd name="T28" fmla="*/ 706 w 993"/>
                  <a:gd name="T29" fmla="*/ 24 h 1192"/>
                  <a:gd name="T30" fmla="*/ 773 w 993"/>
                  <a:gd name="T31" fmla="*/ 51 h 1192"/>
                  <a:gd name="T32" fmla="*/ 835 w 993"/>
                  <a:gd name="T33" fmla="*/ 92 h 1192"/>
                  <a:gd name="T34" fmla="*/ 893 w 993"/>
                  <a:gd name="T35" fmla="*/ 136 h 1192"/>
                  <a:gd name="T36" fmla="*/ 945 w 993"/>
                  <a:gd name="T37" fmla="*/ 193 h 1192"/>
                  <a:gd name="T38" fmla="*/ 990 w 993"/>
                  <a:gd name="T39" fmla="*/ 251 h 1192"/>
                  <a:gd name="T40" fmla="*/ 1028 w 993"/>
                  <a:gd name="T41" fmla="*/ 321 h 1192"/>
                  <a:gd name="T42" fmla="*/ 1060 w 993"/>
                  <a:gd name="T43" fmla="*/ 390 h 1192"/>
                  <a:gd name="T44" fmla="*/ 1082 w 993"/>
                  <a:gd name="T45" fmla="*/ 469 h 1192"/>
                  <a:gd name="T46" fmla="*/ 1095 w 993"/>
                  <a:gd name="T47" fmla="*/ 545 h 1192"/>
                  <a:gd name="T48" fmla="*/ 1100 w 993"/>
                  <a:gd name="T49" fmla="*/ 626 h 1192"/>
                  <a:gd name="T50" fmla="*/ 1095 w 993"/>
                  <a:gd name="T51" fmla="*/ 708 h 1192"/>
                  <a:gd name="T52" fmla="*/ 1082 w 993"/>
                  <a:gd name="T53" fmla="*/ 785 h 1192"/>
                  <a:gd name="T54" fmla="*/ 1060 w 993"/>
                  <a:gd name="T55" fmla="*/ 862 h 1192"/>
                  <a:gd name="T56" fmla="*/ 1028 w 993"/>
                  <a:gd name="T57" fmla="*/ 936 h 1192"/>
                  <a:gd name="T58" fmla="*/ 990 w 993"/>
                  <a:gd name="T59" fmla="*/ 1001 h 1192"/>
                  <a:gd name="T60" fmla="*/ 945 w 993"/>
                  <a:gd name="T61" fmla="*/ 1064 h 1192"/>
                  <a:gd name="T62" fmla="*/ 893 w 993"/>
                  <a:gd name="T63" fmla="*/ 1116 h 1192"/>
                  <a:gd name="T64" fmla="*/ 835 w 993"/>
                  <a:gd name="T65" fmla="*/ 1164 h 1192"/>
                  <a:gd name="T66" fmla="*/ 773 w 993"/>
                  <a:gd name="T67" fmla="*/ 1202 h 1192"/>
                  <a:gd name="T68" fmla="*/ 706 w 993"/>
                  <a:gd name="T69" fmla="*/ 1228 h 1192"/>
                  <a:gd name="T70" fmla="*/ 638 w 993"/>
                  <a:gd name="T71" fmla="*/ 1245 h 1192"/>
                  <a:gd name="T72" fmla="*/ 567 w 993"/>
                  <a:gd name="T73" fmla="*/ 1252 h 1192"/>
                  <a:gd name="T74" fmla="*/ 497 w 993"/>
                  <a:gd name="T75" fmla="*/ 1250 h 1192"/>
                  <a:gd name="T76" fmla="*/ 428 w 993"/>
                  <a:gd name="T77" fmla="*/ 1238 h 1192"/>
                  <a:gd name="T78" fmla="*/ 361 w 993"/>
                  <a:gd name="T79" fmla="*/ 1216 h 1192"/>
                  <a:gd name="T80" fmla="*/ 297 w 993"/>
                  <a:gd name="T81" fmla="*/ 1184 h 1192"/>
                  <a:gd name="T82" fmla="*/ 237 w 993"/>
                  <a:gd name="T83" fmla="*/ 1139 h 1192"/>
                  <a:gd name="T84" fmla="*/ 181 w 993"/>
                  <a:gd name="T85" fmla="*/ 1092 h 1192"/>
                  <a:gd name="T86" fmla="*/ 130 w 993"/>
                  <a:gd name="T87" fmla="*/ 1033 h 1192"/>
                  <a:gd name="T88" fmla="*/ 86 w 993"/>
                  <a:gd name="T89" fmla="*/ 970 h 1192"/>
                  <a:gd name="T90" fmla="*/ 55 w 993"/>
                  <a:gd name="T91" fmla="*/ 897 h 1192"/>
                  <a:gd name="T92" fmla="*/ 25 w 993"/>
                  <a:gd name="T93" fmla="*/ 826 h 1192"/>
                  <a:gd name="T94" fmla="*/ 9 w 993"/>
                  <a:gd name="T95" fmla="*/ 746 h 1192"/>
                  <a:gd name="T96" fmla="*/ 1 w 993"/>
                  <a:gd name="T97" fmla="*/ 665 h 119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993" h="1192">
                    <a:moveTo>
                      <a:pt x="0" y="596"/>
                    </a:moveTo>
                    <a:lnTo>
                      <a:pt x="1" y="558"/>
                    </a:lnTo>
                    <a:lnTo>
                      <a:pt x="4" y="520"/>
                    </a:lnTo>
                    <a:lnTo>
                      <a:pt x="9" y="482"/>
                    </a:lnTo>
                    <a:lnTo>
                      <a:pt x="16" y="445"/>
                    </a:lnTo>
                    <a:lnTo>
                      <a:pt x="25" y="408"/>
                    </a:lnTo>
                    <a:lnTo>
                      <a:pt x="36" y="372"/>
                    </a:lnTo>
                    <a:lnTo>
                      <a:pt x="49" y="337"/>
                    </a:lnTo>
                    <a:lnTo>
                      <a:pt x="64" y="303"/>
                    </a:lnTo>
                    <a:lnTo>
                      <a:pt x="80" y="270"/>
                    </a:lnTo>
                    <a:lnTo>
                      <a:pt x="99" y="239"/>
                    </a:lnTo>
                    <a:lnTo>
                      <a:pt x="118" y="209"/>
                    </a:lnTo>
                    <a:lnTo>
                      <a:pt x="140" y="181"/>
                    </a:lnTo>
                    <a:lnTo>
                      <a:pt x="163" y="155"/>
                    </a:lnTo>
                    <a:lnTo>
                      <a:pt x="187" y="130"/>
                    </a:lnTo>
                    <a:lnTo>
                      <a:pt x="213" y="107"/>
                    </a:lnTo>
                    <a:lnTo>
                      <a:pt x="239" y="86"/>
                    </a:lnTo>
                    <a:lnTo>
                      <a:pt x="267" y="67"/>
                    </a:lnTo>
                    <a:lnTo>
                      <a:pt x="295" y="51"/>
                    </a:lnTo>
                    <a:lnTo>
                      <a:pt x="325" y="36"/>
                    </a:lnTo>
                    <a:lnTo>
                      <a:pt x="355" y="24"/>
                    </a:lnTo>
                    <a:lnTo>
                      <a:pt x="386" y="15"/>
                    </a:lnTo>
                    <a:lnTo>
                      <a:pt x="418" y="7"/>
                    </a:lnTo>
                    <a:lnTo>
                      <a:pt x="449" y="2"/>
                    </a:lnTo>
                    <a:lnTo>
                      <a:pt x="481" y="0"/>
                    </a:lnTo>
                    <a:lnTo>
                      <a:pt x="512" y="0"/>
                    </a:lnTo>
                    <a:lnTo>
                      <a:pt x="544" y="2"/>
                    </a:lnTo>
                    <a:lnTo>
                      <a:pt x="576" y="7"/>
                    </a:lnTo>
                    <a:lnTo>
                      <a:pt x="607" y="15"/>
                    </a:lnTo>
                    <a:lnTo>
                      <a:pt x="638" y="24"/>
                    </a:lnTo>
                    <a:lnTo>
                      <a:pt x="668" y="36"/>
                    </a:lnTo>
                    <a:lnTo>
                      <a:pt x="698" y="51"/>
                    </a:lnTo>
                    <a:lnTo>
                      <a:pt x="726" y="67"/>
                    </a:lnTo>
                    <a:lnTo>
                      <a:pt x="754" y="86"/>
                    </a:lnTo>
                    <a:lnTo>
                      <a:pt x="780" y="107"/>
                    </a:lnTo>
                    <a:lnTo>
                      <a:pt x="806" y="130"/>
                    </a:lnTo>
                    <a:lnTo>
                      <a:pt x="830" y="155"/>
                    </a:lnTo>
                    <a:lnTo>
                      <a:pt x="853" y="181"/>
                    </a:lnTo>
                    <a:lnTo>
                      <a:pt x="875" y="209"/>
                    </a:lnTo>
                    <a:lnTo>
                      <a:pt x="894" y="239"/>
                    </a:lnTo>
                    <a:lnTo>
                      <a:pt x="912" y="270"/>
                    </a:lnTo>
                    <a:lnTo>
                      <a:pt x="929" y="303"/>
                    </a:lnTo>
                    <a:lnTo>
                      <a:pt x="944" y="337"/>
                    </a:lnTo>
                    <a:lnTo>
                      <a:pt x="957" y="372"/>
                    </a:lnTo>
                    <a:lnTo>
                      <a:pt x="968" y="408"/>
                    </a:lnTo>
                    <a:lnTo>
                      <a:pt x="977" y="445"/>
                    </a:lnTo>
                    <a:lnTo>
                      <a:pt x="984" y="482"/>
                    </a:lnTo>
                    <a:lnTo>
                      <a:pt x="989" y="520"/>
                    </a:lnTo>
                    <a:lnTo>
                      <a:pt x="992" y="558"/>
                    </a:lnTo>
                    <a:lnTo>
                      <a:pt x="993" y="596"/>
                    </a:lnTo>
                    <a:lnTo>
                      <a:pt x="992" y="634"/>
                    </a:lnTo>
                    <a:lnTo>
                      <a:pt x="989" y="672"/>
                    </a:lnTo>
                    <a:lnTo>
                      <a:pt x="984" y="710"/>
                    </a:lnTo>
                    <a:lnTo>
                      <a:pt x="977" y="748"/>
                    </a:lnTo>
                    <a:lnTo>
                      <a:pt x="968" y="784"/>
                    </a:lnTo>
                    <a:lnTo>
                      <a:pt x="957" y="820"/>
                    </a:lnTo>
                    <a:lnTo>
                      <a:pt x="944" y="855"/>
                    </a:lnTo>
                    <a:lnTo>
                      <a:pt x="929" y="889"/>
                    </a:lnTo>
                    <a:lnTo>
                      <a:pt x="912" y="922"/>
                    </a:lnTo>
                    <a:lnTo>
                      <a:pt x="894" y="953"/>
                    </a:lnTo>
                    <a:lnTo>
                      <a:pt x="875" y="983"/>
                    </a:lnTo>
                    <a:lnTo>
                      <a:pt x="853" y="1011"/>
                    </a:lnTo>
                    <a:lnTo>
                      <a:pt x="830" y="1038"/>
                    </a:lnTo>
                    <a:lnTo>
                      <a:pt x="806" y="1062"/>
                    </a:lnTo>
                    <a:lnTo>
                      <a:pt x="780" y="1085"/>
                    </a:lnTo>
                    <a:lnTo>
                      <a:pt x="754" y="1107"/>
                    </a:lnTo>
                    <a:lnTo>
                      <a:pt x="726" y="1125"/>
                    </a:lnTo>
                    <a:lnTo>
                      <a:pt x="698" y="1142"/>
                    </a:lnTo>
                    <a:lnTo>
                      <a:pt x="668" y="1156"/>
                    </a:lnTo>
                    <a:lnTo>
                      <a:pt x="638" y="1168"/>
                    </a:lnTo>
                    <a:lnTo>
                      <a:pt x="607" y="1178"/>
                    </a:lnTo>
                    <a:lnTo>
                      <a:pt x="576" y="1185"/>
                    </a:lnTo>
                    <a:lnTo>
                      <a:pt x="544" y="1190"/>
                    </a:lnTo>
                    <a:lnTo>
                      <a:pt x="512" y="1192"/>
                    </a:lnTo>
                    <a:lnTo>
                      <a:pt x="481" y="1192"/>
                    </a:lnTo>
                    <a:lnTo>
                      <a:pt x="449" y="1190"/>
                    </a:lnTo>
                    <a:lnTo>
                      <a:pt x="418" y="1185"/>
                    </a:lnTo>
                    <a:lnTo>
                      <a:pt x="386" y="1178"/>
                    </a:lnTo>
                    <a:lnTo>
                      <a:pt x="355" y="1168"/>
                    </a:lnTo>
                    <a:lnTo>
                      <a:pt x="325" y="1156"/>
                    </a:lnTo>
                    <a:lnTo>
                      <a:pt x="295" y="1142"/>
                    </a:lnTo>
                    <a:lnTo>
                      <a:pt x="267" y="1125"/>
                    </a:lnTo>
                    <a:lnTo>
                      <a:pt x="239" y="1107"/>
                    </a:lnTo>
                    <a:lnTo>
                      <a:pt x="213" y="1085"/>
                    </a:lnTo>
                    <a:lnTo>
                      <a:pt x="187" y="1062"/>
                    </a:lnTo>
                    <a:lnTo>
                      <a:pt x="163" y="1038"/>
                    </a:lnTo>
                    <a:lnTo>
                      <a:pt x="140" y="1011"/>
                    </a:lnTo>
                    <a:lnTo>
                      <a:pt x="118" y="983"/>
                    </a:lnTo>
                    <a:lnTo>
                      <a:pt x="99" y="953"/>
                    </a:lnTo>
                    <a:lnTo>
                      <a:pt x="80" y="922"/>
                    </a:lnTo>
                    <a:lnTo>
                      <a:pt x="64" y="889"/>
                    </a:lnTo>
                    <a:lnTo>
                      <a:pt x="49" y="855"/>
                    </a:lnTo>
                    <a:lnTo>
                      <a:pt x="36" y="820"/>
                    </a:lnTo>
                    <a:lnTo>
                      <a:pt x="25" y="784"/>
                    </a:lnTo>
                    <a:lnTo>
                      <a:pt x="16" y="748"/>
                    </a:lnTo>
                    <a:lnTo>
                      <a:pt x="9" y="710"/>
                    </a:lnTo>
                    <a:lnTo>
                      <a:pt x="4" y="672"/>
                    </a:lnTo>
                    <a:lnTo>
                      <a:pt x="1" y="634"/>
                    </a:lnTo>
                    <a:lnTo>
                      <a:pt x="0" y="596"/>
                    </a:lnTo>
                    <a:close/>
                  </a:path>
                </a:pathLst>
              </a:custGeom>
              <a:solidFill>
                <a:srgbClr val="FFFFFF"/>
              </a:solidFill>
              <a:ln w="3175">
                <a:solidFill>
                  <a:srgbClr val="000000"/>
                </a:solidFill>
                <a:prstDash val="solid"/>
                <a:round/>
                <a:headEnd/>
                <a:tailEnd/>
              </a:ln>
            </p:spPr>
            <p:txBody>
              <a:bodyPr/>
              <a:lstStyle/>
              <a:p>
                <a:endParaRPr lang="en-US"/>
              </a:p>
            </p:txBody>
          </p:sp>
          <p:sp>
            <p:nvSpPr>
              <p:cNvPr id="62498" name="Freeform 8"/>
              <p:cNvSpPr>
                <a:spLocks/>
              </p:cNvSpPr>
              <p:nvPr/>
            </p:nvSpPr>
            <p:spPr bwMode="auto">
              <a:xfrm>
                <a:off x="313" y="1255"/>
                <a:ext cx="804" cy="946"/>
              </a:xfrm>
              <a:custGeom>
                <a:avLst/>
                <a:gdLst>
                  <a:gd name="T0" fmla="*/ 1 w 790"/>
                  <a:gd name="T1" fmla="*/ 460 h 938"/>
                  <a:gd name="T2" fmla="*/ 9 w 790"/>
                  <a:gd name="T3" fmla="*/ 387 h 938"/>
                  <a:gd name="T4" fmla="*/ 25 w 790"/>
                  <a:gd name="T5" fmla="*/ 323 h 938"/>
                  <a:gd name="T6" fmla="*/ 54 w 790"/>
                  <a:gd name="T7" fmla="*/ 256 h 938"/>
                  <a:gd name="T8" fmla="*/ 85 w 790"/>
                  <a:gd name="T9" fmla="*/ 200 h 938"/>
                  <a:gd name="T10" fmla="*/ 128 w 790"/>
                  <a:gd name="T11" fmla="*/ 144 h 938"/>
                  <a:gd name="T12" fmla="*/ 176 w 790"/>
                  <a:gd name="T13" fmla="*/ 100 h 938"/>
                  <a:gd name="T14" fmla="*/ 230 w 790"/>
                  <a:gd name="T15" fmla="*/ 58 h 938"/>
                  <a:gd name="T16" fmla="*/ 287 w 790"/>
                  <a:gd name="T17" fmla="*/ 30 h 938"/>
                  <a:gd name="T18" fmla="*/ 347 w 790"/>
                  <a:gd name="T19" fmla="*/ 11 h 938"/>
                  <a:gd name="T20" fmla="*/ 409 w 790"/>
                  <a:gd name="T21" fmla="*/ 2 h 938"/>
                  <a:gd name="T22" fmla="*/ 470 w 790"/>
                  <a:gd name="T23" fmla="*/ 2 h 938"/>
                  <a:gd name="T24" fmla="*/ 532 w 790"/>
                  <a:gd name="T25" fmla="*/ 11 h 938"/>
                  <a:gd name="T26" fmla="*/ 592 w 790"/>
                  <a:gd name="T27" fmla="*/ 30 h 938"/>
                  <a:gd name="T28" fmla="*/ 650 w 790"/>
                  <a:gd name="T29" fmla="*/ 58 h 938"/>
                  <a:gd name="T30" fmla="*/ 702 w 790"/>
                  <a:gd name="T31" fmla="*/ 100 h 938"/>
                  <a:gd name="T32" fmla="*/ 749 w 790"/>
                  <a:gd name="T33" fmla="*/ 144 h 938"/>
                  <a:gd name="T34" fmla="*/ 791 w 790"/>
                  <a:gd name="T35" fmla="*/ 200 h 938"/>
                  <a:gd name="T36" fmla="*/ 824 w 790"/>
                  <a:gd name="T37" fmla="*/ 256 h 938"/>
                  <a:gd name="T38" fmla="*/ 851 w 790"/>
                  <a:gd name="T39" fmla="*/ 323 h 938"/>
                  <a:gd name="T40" fmla="*/ 868 w 790"/>
                  <a:gd name="T41" fmla="*/ 387 h 938"/>
                  <a:gd name="T42" fmla="*/ 876 w 790"/>
                  <a:gd name="T43" fmla="*/ 460 h 938"/>
                  <a:gd name="T44" fmla="*/ 876 w 790"/>
                  <a:gd name="T45" fmla="*/ 526 h 938"/>
                  <a:gd name="T46" fmla="*/ 868 w 790"/>
                  <a:gd name="T47" fmla="*/ 599 h 938"/>
                  <a:gd name="T48" fmla="*/ 851 w 790"/>
                  <a:gd name="T49" fmla="*/ 666 h 938"/>
                  <a:gd name="T50" fmla="*/ 824 w 790"/>
                  <a:gd name="T51" fmla="*/ 730 h 938"/>
                  <a:gd name="T52" fmla="*/ 791 w 790"/>
                  <a:gd name="T53" fmla="*/ 789 h 938"/>
                  <a:gd name="T54" fmla="*/ 749 w 790"/>
                  <a:gd name="T55" fmla="*/ 842 h 938"/>
                  <a:gd name="T56" fmla="*/ 702 w 790"/>
                  <a:gd name="T57" fmla="*/ 888 h 938"/>
                  <a:gd name="T58" fmla="*/ 650 w 790"/>
                  <a:gd name="T59" fmla="*/ 929 h 938"/>
                  <a:gd name="T60" fmla="*/ 592 w 790"/>
                  <a:gd name="T61" fmla="*/ 957 h 938"/>
                  <a:gd name="T62" fmla="*/ 532 w 790"/>
                  <a:gd name="T63" fmla="*/ 975 h 938"/>
                  <a:gd name="T64" fmla="*/ 470 w 790"/>
                  <a:gd name="T65" fmla="*/ 985 h 938"/>
                  <a:gd name="T66" fmla="*/ 409 w 790"/>
                  <a:gd name="T67" fmla="*/ 985 h 938"/>
                  <a:gd name="T68" fmla="*/ 347 w 790"/>
                  <a:gd name="T69" fmla="*/ 975 h 938"/>
                  <a:gd name="T70" fmla="*/ 287 w 790"/>
                  <a:gd name="T71" fmla="*/ 957 h 938"/>
                  <a:gd name="T72" fmla="*/ 230 w 790"/>
                  <a:gd name="T73" fmla="*/ 929 h 938"/>
                  <a:gd name="T74" fmla="*/ 176 w 790"/>
                  <a:gd name="T75" fmla="*/ 888 h 938"/>
                  <a:gd name="T76" fmla="*/ 128 w 790"/>
                  <a:gd name="T77" fmla="*/ 842 h 938"/>
                  <a:gd name="T78" fmla="*/ 85 w 790"/>
                  <a:gd name="T79" fmla="*/ 789 h 938"/>
                  <a:gd name="T80" fmla="*/ 54 w 790"/>
                  <a:gd name="T81" fmla="*/ 730 h 938"/>
                  <a:gd name="T82" fmla="*/ 25 w 790"/>
                  <a:gd name="T83" fmla="*/ 666 h 938"/>
                  <a:gd name="T84" fmla="*/ 9 w 790"/>
                  <a:gd name="T85" fmla="*/ 599 h 938"/>
                  <a:gd name="T86" fmla="*/ 1 w 790"/>
                  <a:gd name="T87" fmla="*/ 526 h 93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790" h="938">
                    <a:moveTo>
                      <a:pt x="0" y="469"/>
                    </a:moveTo>
                    <a:lnTo>
                      <a:pt x="1" y="436"/>
                    </a:lnTo>
                    <a:lnTo>
                      <a:pt x="4" y="402"/>
                    </a:lnTo>
                    <a:lnTo>
                      <a:pt x="9" y="369"/>
                    </a:lnTo>
                    <a:lnTo>
                      <a:pt x="16" y="337"/>
                    </a:lnTo>
                    <a:lnTo>
                      <a:pt x="25" y="305"/>
                    </a:lnTo>
                    <a:lnTo>
                      <a:pt x="36" y="275"/>
                    </a:lnTo>
                    <a:lnTo>
                      <a:pt x="48" y="244"/>
                    </a:lnTo>
                    <a:lnTo>
                      <a:pt x="63" y="216"/>
                    </a:lnTo>
                    <a:lnTo>
                      <a:pt x="79" y="188"/>
                    </a:lnTo>
                    <a:lnTo>
                      <a:pt x="96" y="162"/>
                    </a:lnTo>
                    <a:lnTo>
                      <a:pt x="116" y="138"/>
                    </a:lnTo>
                    <a:lnTo>
                      <a:pt x="136" y="115"/>
                    </a:lnTo>
                    <a:lnTo>
                      <a:pt x="158" y="94"/>
                    </a:lnTo>
                    <a:lnTo>
                      <a:pt x="181" y="75"/>
                    </a:lnTo>
                    <a:lnTo>
                      <a:pt x="206" y="58"/>
                    </a:lnTo>
                    <a:lnTo>
                      <a:pt x="231" y="43"/>
                    </a:lnTo>
                    <a:lnTo>
                      <a:pt x="257" y="30"/>
                    </a:lnTo>
                    <a:lnTo>
                      <a:pt x="284" y="20"/>
                    </a:lnTo>
                    <a:lnTo>
                      <a:pt x="311" y="11"/>
                    </a:lnTo>
                    <a:lnTo>
                      <a:pt x="339" y="5"/>
                    </a:lnTo>
                    <a:lnTo>
                      <a:pt x="367" y="2"/>
                    </a:lnTo>
                    <a:lnTo>
                      <a:pt x="395" y="0"/>
                    </a:lnTo>
                    <a:lnTo>
                      <a:pt x="423" y="2"/>
                    </a:lnTo>
                    <a:lnTo>
                      <a:pt x="451" y="5"/>
                    </a:lnTo>
                    <a:lnTo>
                      <a:pt x="479" y="11"/>
                    </a:lnTo>
                    <a:lnTo>
                      <a:pt x="506" y="20"/>
                    </a:lnTo>
                    <a:lnTo>
                      <a:pt x="533" y="30"/>
                    </a:lnTo>
                    <a:lnTo>
                      <a:pt x="559" y="43"/>
                    </a:lnTo>
                    <a:lnTo>
                      <a:pt x="585" y="58"/>
                    </a:lnTo>
                    <a:lnTo>
                      <a:pt x="608" y="75"/>
                    </a:lnTo>
                    <a:lnTo>
                      <a:pt x="632" y="94"/>
                    </a:lnTo>
                    <a:lnTo>
                      <a:pt x="654" y="115"/>
                    </a:lnTo>
                    <a:lnTo>
                      <a:pt x="674" y="138"/>
                    </a:lnTo>
                    <a:lnTo>
                      <a:pt x="694" y="162"/>
                    </a:lnTo>
                    <a:lnTo>
                      <a:pt x="711" y="188"/>
                    </a:lnTo>
                    <a:lnTo>
                      <a:pt x="727" y="216"/>
                    </a:lnTo>
                    <a:lnTo>
                      <a:pt x="742" y="244"/>
                    </a:lnTo>
                    <a:lnTo>
                      <a:pt x="754" y="275"/>
                    </a:lnTo>
                    <a:lnTo>
                      <a:pt x="765" y="305"/>
                    </a:lnTo>
                    <a:lnTo>
                      <a:pt x="774" y="337"/>
                    </a:lnTo>
                    <a:lnTo>
                      <a:pt x="781" y="369"/>
                    </a:lnTo>
                    <a:lnTo>
                      <a:pt x="786" y="402"/>
                    </a:lnTo>
                    <a:lnTo>
                      <a:pt x="789" y="436"/>
                    </a:lnTo>
                    <a:lnTo>
                      <a:pt x="790" y="469"/>
                    </a:lnTo>
                    <a:lnTo>
                      <a:pt x="789" y="502"/>
                    </a:lnTo>
                    <a:lnTo>
                      <a:pt x="786" y="536"/>
                    </a:lnTo>
                    <a:lnTo>
                      <a:pt x="781" y="569"/>
                    </a:lnTo>
                    <a:lnTo>
                      <a:pt x="774" y="601"/>
                    </a:lnTo>
                    <a:lnTo>
                      <a:pt x="765" y="633"/>
                    </a:lnTo>
                    <a:lnTo>
                      <a:pt x="754" y="664"/>
                    </a:lnTo>
                    <a:lnTo>
                      <a:pt x="742" y="694"/>
                    </a:lnTo>
                    <a:lnTo>
                      <a:pt x="727" y="723"/>
                    </a:lnTo>
                    <a:lnTo>
                      <a:pt x="711" y="750"/>
                    </a:lnTo>
                    <a:lnTo>
                      <a:pt x="694" y="776"/>
                    </a:lnTo>
                    <a:lnTo>
                      <a:pt x="674" y="800"/>
                    </a:lnTo>
                    <a:lnTo>
                      <a:pt x="654" y="823"/>
                    </a:lnTo>
                    <a:lnTo>
                      <a:pt x="632" y="845"/>
                    </a:lnTo>
                    <a:lnTo>
                      <a:pt x="608" y="863"/>
                    </a:lnTo>
                    <a:lnTo>
                      <a:pt x="585" y="881"/>
                    </a:lnTo>
                    <a:lnTo>
                      <a:pt x="559" y="896"/>
                    </a:lnTo>
                    <a:lnTo>
                      <a:pt x="533" y="909"/>
                    </a:lnTo>
                    <a:lnTo>
                      <a:pt x="506" y="919"/>
                    </a:lnTo>
                    <a:lnTo>
                      <a:pt x="479" y="927"/>
                    </a:lnTo>
                    <a:lnTo>
                      <a:pt x="451" y="933"/>
                    </a:lnTo>
                    <a:lnTo>
                      <a:pt x="423" y="937"/>
                    </a:lnTo>
                    <a:lnTo>
                      <a:pt x="395" y="938"/>
                    </a:lnTo>
                    <a:lnTo>
                      <a:pt x="367" y="937"/>
                    </a:lnTo>
                    <a:lnTo>
                      <a:pt x="339" y="933"/>
                    </a:lnTo>
                    <a:lnTo>
                      <a:pt x="311" y="927"/>
                    </a:lnTo>
                    <a:lnTo>
                      <a:pt x="284" y="919"/>
                    </a:lnTo>
                    <a:lnTo>
                      <a:pt x="257" y="909"/>
                    </a:lnTo>
                    <a:lnTo>
                      <a:pt x="231" y="896"/>
                    </a:lnTo>
                    <a:lnTo>
                      <a:pt x="206" y="881"/>
                    </a:lnTo>
                    <a:lnTo>
                      <a:pt x="181" y="863"/>
                    </a:lnTo>
                    <a:lnTo>
                      <a:pt x="158" y="845"/>
                    </a:lnTo>
                    <a:lnTo>
                      <a:pt x="136" y="823"/>
                    </a:lnTo>
                    <a:lnTo>
                      <a:pt x="116" y="800"/>
                    </a:lnTo>
                    <a:lnTo>
                      <a:pt x="96" y="776"/>
                    </a:lnTo>
                    <a:lnTo>
                      <a:pt x="79" y="750"/>
                    </a:lnTo>
                    <a:lnTo>
                      <a:pt x="63" y="723"/>
                    </a:lnTo>
                    <a:lnTo>
                      <a:pt x="48" y="694"/>
                    </a:lnTo>
                    <a:lnTo>
                      <a:pt x="36" y="664"/>
                    </a:lnTo>
                    <a:lnTo>
                      <a:pt x="25" y="633"/>
                    </a:lnTo>
                    <a:lnTo>
                      <a:pt x="16" y="601"/>
                    </a:lnTo>
                    <a:lnTo>
                      <a:pt x="9" y="569"/>
                    </a:lnTo>
                    <a:lnTo>
                      <a:pt x="4" y="536"/>
                    </a:lnTo>
                    <a:lnTo>
                      <a:pt x="1" y="502"/>
                    </a:lnTo>
                    <a:lnTo>
                      <a:pt x="0" y="469"/>
                    </a:lnTo>
                    <a:close/>
                  </a:path>
                </a:pathLst>
              </a:custGeom>
              <a:solidFill>
                <a:srgbClr val="FFFFFF"/>
              </a:solidFill>
              <a:ln w="3175">
                <a:solidFill>
                  <a:srgbClr val="000000"/>
                </a:solidFill>
                <a:prstDash val="solid"/>
                <a:round/>
                <a:headEnd/>
                <a:tailEnd/>
              </a:ln>
            </p:spPr>
            <p:txBody>
              <a:bodyPr/>
              <a:lstStyle/>
              <a:p>
                <a:endParaRPr lang="en-US"/>
              </a:p>
            </p:txBody>
          </p:sp>
          <p:sp>
            <p:nvSpPr>
              <p:cNvPr id="62499" name="Line 9"/>
              <p:cNvSpPr>
                <a:spLocks noChangeShapeType="1"/>
              </p:cNvSpPr>
              <p:nvPr/>
            </p:nvSpPr>
            <p:spPr bwMode="auto">
              <a:xfrm>
                <a:off x="715" y="1127"/>
                <a:ext cx="1" cy="1203"/>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2500" name="Line 10"/>
              <p:cNvSpPr>
                <a:spLocks noChangeShapeType="1"/>
              </p:cNvSpPr>
              <p:nvPr/>
            </p:nvSpPr>
            <p:spPr bwMode="auto">
              <a:xfrm>
                <a:off x="210" y="1728"/>
                <a:ext cx="1020" cy="1"/>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 name="Rectangle 11"/>
              <p:cNvSpPr>
                <a:spLocks noChangeArrowheads="1"/>
              </p:cNvSpPr>
              <p:nvPr/>
            </p:nvSpPr>
            <p:spPr bwMode="auto">
              <a:xfrm rot="18333016">
                <a:off x="992" y="1982"/>
                <a:ext cx="168"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eaLnBrk="1" hangingPunct="1">
                  <a:defRPr/>
                </a:pPr>
                <a:r>
                  <a:rPr lang="en-US" altLang="en-US" sz="1400">
                    <a:solidFill>
                      <a:srgbClr val="000080"/>
                    </a:solidFill>
                    <a:effectLst>
                      <a:outerShdw blurRad="38100" dist="38100" dir="2700000" algn="tl">
                        <a:srgbClr val="C0C0C0"/>
                      </a:outerShdw>
                    </a:effectLst>
                    <a:latin typeface="Lucida Casual" pitchFamily="66" charset="0"/>
                  </a:rPr>
                  <a:t>DO</a:t>
                </a:r>
                <a:endParaRPr lang="en-US" altLang="en-US" sz="4400">
                  <a:effectLst>
                    <a:outerShdw blurRad="38100" dist="38100" dir="2700000" algn="tl">
                      <a:srgbClr val="C0C0C0"/>
                    </a:outerShdw>
                  </a:effectLst>
                </a:endParaRPr>
              </a:p>
            </p:txBody>
          </p:sp>
          <p:sp>
            <p:nvSpPr>
              <p:cNvPr id="20" name="Rectangle 12"/>
              <p:cNvSpPr>
                <a:spLocks noChangeArrowheads="1"/>
              </p:cNvSpPr>
              <p:nvPr/>
            </p:nvSpPr>
            <p:spPr bwMode="auto">
              <a:xfrm rot="18900000">
                <a:off x="179" y="1260"/>
                <a:ext cx="473" cy="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eaLnBrk="1" hangingPunct="1">
                  <a:defRPr/>
                </a:pPr>
                <a:r>
                  <a:rPr lang="en-US" altLang="en-US" sz="1600">
                    <a:solidFill>
                      <a:srgbClr val="000080"/>
                    </a:solidFill>
                    <a:effectLst>
                      <a:outerShdw blurRad="38100" dist="38100" dir="2700000" algn="tl">
                        <a:srgbClr val="C0C0C0"/>
                      </a:outerShdw>
                    </a:effectLst>
                    <a:latin typeface="Lucida Casual" pitchFamily="66" charset="0"/>
                  </a:rPr>
                  <a:t>ACT</a:t>
                </a:r>
                <a:endParaRPr lang="en-US" altLang="en-US" sz="1600">
                  <a:effectLst>
                    <a:outerShdw blurRad="38100" dist="38100" dir="2700000" algn="tl">
                      <a:srgbClr val="C0C0C0"/>
                    </a:outerShdw>
                  </a:effectLst>
                </a:endParaRPr>
              </a:p>
            </p:txBody>
          </p:sp>
          <p:sp>
            <p:nvSpPr>
              <p:cNvPr id="62503" name="Freeform 13"/>
              <p:cNvSpPr>
                <a:spLocks/>
              </p:cNvSpPr>
              <p:nvPr/>
            </p:nvSpPr>
            <p:spPr bwMode="auto">
              <a:xfrm>
                <a:off x="215" y="1664"/>
                <a:ext cx="107" cy="129"/>
              </a:xfrm>
              <a:custGeom>
                <a:avLst/>
                <a:gdLst>
                  <a:gd name="T0" fmla="*/ 59 w 106"/>
                  <a:gd name="T1" fmla="*/ 0 h 128"/>
                  <a:gd name="T2" fmla="*/ 112 w 106"/>
                  <a:gd name="T3" fmla="*/ 37 h 128"/>
                  <a:gd name="T4" fmla="*/ 86 w 106"/>
                  <a:gd name="T5" fmla="*/ 37 h 128"/>
                  <a:gd name="T6" fmla="*/ 86 w 106"/>
                  <a:gd name="T7" fmla="*/ 134 h 128"/>
                  <a:gd name="T8" fmla="*/ 27 w 106"/>
                  <a:gd name="T9" fmla="*/ 134 h 128"/>
                  <a:gd name="T10" fmla="*/ 27 w 106"/>
                  <a:gd name="T11" fmla="*/ 37 h 128"/>
                  <a:gd name="T12" fmla="*/ 0 w 106"/>
                  <a:gd name="T13" fmla="*/ 37 h 128"/>
                  <a:gd name="T14" fmla="*/ 59 w 106"/>
                  <a:gd name="T15" fmla="*/ 0 h 12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6" h="128">
                    <a:moveTo>
                      <a:pt x="53" y="0"/>
                    </a:moveTo>
                    <a:lnTo>
                      <a:pt x="106" y="37"/>
                    </a:lnTo>
                    <a:lnTo>
                      <a:pt x="80" y="37"/>
                    </a:lnTo>
                    <a:lnTo>
                      <a:pt x="80" y="128"/>
                    </a:lnTo>
                    <a:lnTo>
                      <a:pt x="27" y="128"/>
                    </a:lnTo>
                    <a:lnTo>
                      <a:pt x="27" y="37"/>
                    </a:lnTo>
                    <a:lnTo>
                      <a:pt x="0" y="37"/>
                    </a:lnTo>
                    <a:lnTo>
                      <a:pt x="53" y="0"/>
                    </a:lnTo>
                    <a:close/>
                  </a:path>
                </a:pathLst>
              </a:custGeom>
              <a:solidFill>
                <a:srgbClr val="800080"/>
              </a:solidFill>
              <a:ln w="1588">
                <a:solidFill>
                  <a:srgbClr val="000000"/>
                </a:solidFill>
                <a:prstDash val="solid"/>
                <a:round/>
                <a:headEnd/>
                <a:tailEnd/>
              </a:ln>
            </p:spPr>
            <p:txBody>
              <a:bodyPr/>
              <a:lstStyle/>
              <a:p>
                <a:endParaRPr lang="en-US"/>
              </a:p>
            </p:txBody>
          </p:sp>
          <p:sp>
            <p:nvSpPr>
              <p:cNvPr id="62504" name="Freeform 14"/>
              <p:cNvSpPr>
                <a:spLocks/>
              </p:cNvSpPr>
              <p:nvPr/>
            </p:nvSpPr>
            <p:spPr bwMode="auto">
              <a:xfrm>
                <a:off x="665" y="1127"/>
                <a:ext cx="109" cy="128"/>
              </a:xfrm>
              <a:custGeom>
                <a:avLst/>
                <a:gdLst>
                  <a:gd name="T0" fmla="*/ 119 w 107"/>
                  <a:gd name="T1" fmla="*/ 63 h 127"/>
                  <a:gd name="T2" fmla="*/ 83 w 107"/>
                  <a:gd name="T3" fmla="*/ 133 h 127"/>
                  <a:gd name="T4" fmla="*/ 83 w 107"/>
                  <a:gd name="T5" fmla="*/ 102 h 127"/>
                  <a:gd name="T6" fmla="*/ 0 w 107"/>
                  <a:gd name="T7" fmla="*/ 102 h 127"/>
                  <a:gd name="T8" fmla="*/ 0 w 107"/>
                  <a:gd name="T9" fmla="*/ 31 h 127"/>
                  <a:gd name="T10" fmla="*/ 83 w 107"/>
                  <a:gd name="T11" fmla="*/ 31 h 127"/>
                  <a:gd name="T12" fmla="*/ 83 w 107"/>
                  <a:gd name="T13" fmla="*/ 0 h 127"/>
                  <a:gd name="T14" fmla="*/ 119 w 107"/>
                  <a:gd name="T15" fmla="*/ 63 h 12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7" h="127">
                    <a:moveTo>
                      <a:pt x="107" y="63"/>
                    </a:moveTo>
                    <a:lnTo>
                      <a:pt x="76" y="127"/>
                    </a:lnTo>
                    <a:lnTo>
                      <a:pt x="76" y="96"/>
                    </a:lnTo>
                    <a:lnTo>
                      <a:pt x="0" y="96"/>
                    </a:lnTo>
                    <a:lnTo>
                      <a:pt x="0" y="31"/>
                    </a:lnTo>
                    <a:lnTo>
                      <a:pt x="76" y="31"/>
                    </a:lnTo>
                    <a:lnTo>
                      <a:pt x="76" y="0"/>
                    </a:lnTo>
                    <a:lnTo>
                      <a:pt x="107" y="63"/>
                    </a:lnTo>
                    <a:close/>
                  </a:path>
                </a:pathLst>
              </a:custGeom>
              <a:solidFill>
                <a:srgbClr val="FF0000"/>
              </a:solidFill>
              <a:ln w="1588">
                <a:solidFill>
                  <a:srgbClr val="000000"/>
                </a:solidFill>
                <a:prstDash val="solid"/>
                <a:round/>
                <a:headEnd/>
                <a:tailEnd/>
              </a:ln>
            </p:spPr>
            <p:txBody>
              <a:bodyPr/>
              <a:lstStyle/>
              <a:p>
                <a:endParaRPr lang="en-US"/>
              </a:p>
            </p:txBody>
          </p:sp>
          <p:sp>
            <p:nvSpPr>
              <p:cNvPr id="62505" name="Freeform 15"/>
              <p:cNvSpPr>
                <a:spLocks/>
              </p:cNvSpPr>
              <p:nvPr/>
            </p:nvSpPr>
            <p:spPr bwMode="auto">
              <a:xfrm>
                <a:off x="1117" y="1664"/>
                <a:ext cx="108" cy="129"/>
              </a:xfrm>
              <a:custGeom>
                <a:avLst/>
                <a:gdLst>
                  <a:gd name="T0" fmla="*/ 59 w 106"/>
                  <a:gd name="T1" fmla="*/ 134 h 128"/>
                  <a:gd name="T2" fmla="*/ 0 w 106"/>
                  <a:gd name="T3" fmla="*/ 97 h 128"/>
                  <a:gd name="T4" fmla="*/ 26 w 106"/>
                  <a:gd name="T5" fmla="*/ 97 h 128"/>
                  <a:gd name="T6" fmla="*/ 26 w 106"/>
                  <a:gd name="T7" fmla="*/ 0 h 128"/>
                  <a:gd name="T8" fmla="*/ 90 w 106"/>
                  <a:gd name="T9" fmla="*/ 0 h 128"/>
                  <a:gd name="T10" fmla="*/ 90 w 106"/>
                  <a:gd name="T11" fmla="*/ 97 h 128"/>
                  <a:gd name="T12" fmla="*/ 118 w 106"/>
                  <a:gd name="T13" fmla="*/ 97 h 128"/>
                  <a:gd name="T14" fmla="*/ 59 w 106"/>
                  <a:gd name="T15" fmla="*/ 134 h 12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6" h="128">
                    <a:moveTo>
                      <a:pt x="53" y="128"/>
                    </a:moveTo>
                    <a:lnTo>
                      <a:pt x="0" y="91"/>
                    </a:lnTo>
                    <a:lnTo>
                      <a:pt x="26" y="91"/>
                    </a:lnTo>
                    <a:lnTo>
                      <a:pt x="26" y="0"/>
                    </a:lnTo>
                    <a:lnTo>
                      <a:pt x="79" y="0"/>
                    </a:lnTo>
                    <a:lnTo>
                      <a:pt x="79" y="91"/>
                    </a:lnTo>
                    <a:lnTo>
                      <a:pt x="106" y="91"/>
                    </a:lnTo>
                    <a:lnTo>
                      <a:pt x="53" y="128"/>
                    </a:lnTo>
                    <a:close/>
                  </a:path>
                </a:pathLst>
              </a:custGeom>
              <a:solidFill>
                <a:srgbClr val="00FF00"/>
              </a:solidFill>
              <a:ln w="1588">
                <a:solidFill>
                  <a:srgbClr val="000000"/>
                </a:solidFill>
                <a:prstDash val="solid"/>
                <a:round/>
                <a:headEnd/>
                <a:tailEnd/>
              </a:ln>
            </p:spPr>
            <p:txBody>
              <a:bodyPr/>
              <a:lstStyle/>
              <a:p>
                <a:endParaRPr lang="en-US"/>
              </a:p>
            </p:txBody>
          </p:sp>
          <p:sp>
            <p:nvSpPr>
              <p:cNvPr id="62506" name="Freeform 16"/>
              <p:cNvSpPr>
                <a:spLocks/>
              </p:cNvSpPr>
              <p:nvPr/>
            </p:nvSpPr>
            <p:spPr bwMode="auto">
              <a:xfrm>
                <a:off x="659" y="2196"/>
                <a:ext cx="108" cy="130"/>
              </a:xfrm>
              <a:custGeom>
                <a:avLst/>
                <a:gdLst>
                  <a:gd name="T0" fmla="*/ 0 w 106"/>
                  <a:gd name="T1" fmla="*/ 71 h 129"/>
                  <a:gd name="T2" fmla="*/ 36 w 106"/>
                  <a:gd name="T3" fmla="*/ 0 h 129"/>
                  <a:gd name="T4" fmla="*/ 36 w 106"/>
                  <a:gd name="T5" fmla="*/ 33 h 129"/>
                  <a:gd name="T6" fmla="*/ 118 w 106"/>
                  <a:gd name="T7" fmla="*/ 33 h 129"/>
                  <a:gd name="T8" fmla="*/ 118 w 106"/>
                  <a:gd name="T9" fmla="*/ 102 h 129"/>
                  <a:gd name="T10" fmla="*/ 36 w 106"/>
                  <a:gd name="T11" fmla="*/ 102 h 129"/>
                  <a:gd name="T12" fmla="*/ 36 w 106"/>
                  <a:gd name="T13" fmla="*/ 135 h 129"/>
                  <a:gd name="T14" fmla="*/ 0 w 106"/>
                  <a:gd name="T15" fmla="*/ 71 h 12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6" h="129">
                    <a:moveTo>
                      <a:pt x="0" y="65"/>
                    </a:moveTo>
                    <a:lnTo>
                      <a:pt x="30" y="0"/>
                    </a:lnTo>
                    <a:lnTo>
                      <a:pt x="30" y="33"/>
                    </a:lnTo>
                    <a:lnTo>
                      <a:pt x="106" y="33"/>
                    </a:lnTo>
                    <a:lnTo>
                      <a:pt x="106" y="96"/>
                    </a:lnTo>
                    <a:lnTo>
                      <a:pt x="30" y="96"/>
                    </a:lnTo>
                    <a:lnTo>
                      <a:pt x="30" y="129"/>
                    </a:lnTo>
                    <a:lnTo>
                      <a:pt x="0" y="65"/>
                    </a:lnTo>
                    <a:close/>
                  </a:path>
                </a:pathLst>
              </a:custGeom>
              <a:solidFill>
                <a:srgbClr val="FF8040"/>
              </a:solidFill>
              <a:ln w="1588">
                <a:solidFill>
                  <a:srgbClr val="000000"/>
                </a:solidFill>
                <a:prstDash val="solid"/>
                <a:round/>
                <a:headEnd/>
                <a:tailEnd/>
              </a:ln>
            </p:spPr>
            <p:txBody>
              <a:bodyPr/>
              <a:lstStyle/>
              <a:p>
                <a:endParaRPr lang="en-US"/>
              </a:p>
            </p:txBody>
          </p:sp>
          <p:sp>
            <p:nvSpPr>
              <p:cNvPr id="62507" name="Rectangle 17"/>
              <p:cNvSpPr>
                <a:spLocks noChangeArrowheads="1"/>
              </p:cNvSpPr>
              <p:nvPr/>
            </p:nvSpPr>
            <p:spPr bwMode="auto">
              <a:xfrm>
                <a:off x="721" y="1847"/>
                <a:ext cx="17" cy="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en-US" sz="300" b="0">
                    <a:solidFill>
                      <a:srgbClr val="FF8040"/>
                    </a:solidFill>
                    <a:latin typeface="Wingdings" panose="05000000000000000000" pitchFamily="2" charset="2"/>
                    <a:cs typeface="Arial" panose="020B0604020202020204" pitchFamily="34" charset="0"/>
                  </a:rPr>
                  <a:t>Ø</a:t>
                </a:r>
                <a:endParaRPr lang="en-US" altLang="en-US">
                  <a:latin typeface="Times New Roman" panose="02020603050405020304" pitchFamily="18" charset="0"/>
                  <a:cs typeface="Arial" panose="020B0604020202020204" pitchFamily="34" charset="0"/>
                </a:endParaRPr>
              </a:p>
            </p:txBody>
          </p:sp>
          <p:sp>
            <p:nvSpPr>
              <p:cNvPr id="62508" name="Rectangle 18"/>
              <p:cNvSpPr>
                <a:spLocks noChangeArrowheads="1"/>
              </p:cNvSpPr>
              <p:nvPr/>
            </p:nvSpPr>
            <p:spPr bwMode="auto">
              <a:xfrm>
                <a:off x="721" y="1971"/>
                <a:ext cx="17" cy="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en-US" sz="300" b="0">
                    <a:solidFill>
                      <a:srgbClr val="FF8040"/>
                    </a:solidFill>
                    <a:latin typeface="Wingdings" panose="05000000000000000000" pitchFamily="2" charset="2"/>
                    <a:cs typeface="Arial" panose="020B0604020202020204" pitchFamily="34" charset="0"/>
                  </a:rPr>
                  <a:t>Ø</a:t>
                </a:r>
                <a:endParaRPr lang="en-US" altLang="en-US">
                  <a:latin typeface="Times New Roman" panose="02020603050405020304" pitchFamily="18" charset="0"/>
                  <a:cs typeface="Arial" panose="020B0604020202020204" pitchFamily="34" charset="0"/>
                </a:endParaRPr>
              </a:p>
            </p:txBody>
          </p:sp>
        </p:grpSp>
        <p:sp>
          <p:nvSpPr>
            <p:cNvPr id="10" name="Rectangle 19"/>
            <p:cNvSpPr>
              <a:spLocks noChangeArrowheads="1"/>
            </p:cNvSpPr>
            <p:nvPr/>
          </p:nvSpPr>
          <p:spPr bwMode="auto">
            <a:xfrm rot="2700000">
              <a:off x="886" y="1274"/>
              <a:ext cx="280"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lang="en-US" altLang="en-US" sz="1400">
                  <a:solidFill>
                    <a:srgbClr val="000080"/>
                  </a:solidFill>
                  <a:effectLst>
                    <a:outerShdw blurRad="38100" dist="38100" dir="2700000" algn="tl">
                      <a:srgbClr val="C0C0C0"/>
                    </a:outerShdw>
                  </a:effectLst>
                  <a:latin typeface="Lucida Casual" pitchFamily="66" charset="0"/>
                </a:rPr>
                <a:t>PLAN</a:t>
              </a:r>
              <a:endParaRPr lang="en-US" altLang="en-US" sz="4400">
                <a:effectLst>
                  <a:outerShdw blurRad="38100" dist="38100" dir="2700000" algn="tl">
                    <a:srgbClr val="C0C0C0"/>
                  </a:outerShdw>
                </a:effectLst>
              </a:endParaRPr>
            </a:p>
          </p:txBody>
        </p:sp>
        <p:grpSp>
          <p:nvGrpSpPr>
            <p:cNvPr id="62493" name="Group 20"/>
            <p:cNvGrpSpPr>
              <a:grpSpLocks/>
            </p:cNvGrpSpPr>
            <p:nvPr/>
          </p:nvGrpSpPr>
          <p:grpSpPr bwMode="auto">
            <a:xfrm rot="3153165">
              <a:off x="162" y="1823"/>
              <a:ext cx="448" cy="435"/>
              <a:chOff x="800" y="2209"/>
              <a:chExt cx="448" cy="435"/>
            </a:xfrm>
          </p:grpSpPr>
          <p:sp>
            <p:nvSpPr>
              <p:cNvPr id="62494" name="Freeform 21"/>
              <p:cNvSpPr>
                <a:spLocks/>
              </p:cNvSpPr>
              <p:nvPr/>
            </p:nvSpPr>
            <p:spPr bwMode="auto">
              <a:xfrm rot="-5846792">
                <a:off x="808" y="2201"/>
                <a:ext cx="431" cy="448"/>
              </a:xfrm>
              <a:custGeom>
                <a:avLst/>
                <a:gdLst>
                  <a:gd name="T0" fmla="*/ 120 w 322"/>
                  <a:gd name="T1" fmla="*/ 373 h 387"/>
                  <a:gd name="T2" fmla="*/ 1118 w 322"/>
                  <a:gd name="T3" fmla="*/ 869 h 387"/>
                  <a:gd name="T4" fmla="*/ 1169 w 322"/>
                  <a:gd name="T5" fmla="*/ 893 h 387"/>
                  <a:gd name="T6" fmla="*/ 1223 w 322"/>
                  <a:gd name="T7" fmla="*/ 911 h 387"/>
                  <a:gd name="T8" fmla="*/ 1281 w 322"/>
                  <a:gd name="T9" fmla="*/ 925 h 387"/>
                  <a:gd name="T10" fmla="*/ 1345 w 322"/>
                  <a:gd name="T11" fmla="*/ 933 h 387"/>
                  <a:gd name="T12" fmla="*/ 1412 w 322"/>
                  <a:gd name="T13" fmla="*/ 933 h 387"/>
                  <a:gd name="T14" fmla="*/ 1478 w 322"/>
                  <a:gd name="T15" fmla="*/ 933 h 387"/>
                  <a:gd name="T16" fmla="*/ 1545 w 322"/>
                  <a:gd name="T17" fmla="*/ 925 h 387"/>
                  <a:gd name="T18" fmla="*/ 1602 w 322"/>
                  <a:gd name="T19" fmla="*/ 911 h 387"/>
                  <a:gd name="T20" fmla="*/ 1662 w 322"/>
                  <a:gd name="T21" fmla="*/ 893 h 387"/>
                  <a:gd name="T22" fmla="*/ 1709 w 322"/>
                  <a:gd name="T23" fmla="*/ 869 h 387"/>
                  <a:gd name="T24" fmla="*/ 1729 w 322"/>
                  <a:gd name="T25" fmla="*/ 860 h 387"/>
                  <a:gd name="T26" fmla="*/ 1770 w 322"/>
                  <a:gd name="T27" fmla="*/ 839 h 387"/>
                  <a:gd name="T28" fmla="*/ 1804 w 322"/>
                  <a:gd name="T29" fmla="*/ 808 h 387"/>
                  <a:gd name="T30" fmla="*/ 1836 w 322"/>
                  <a:gd name="T31" fmla="*/ 777 h 387"/>
                  <a:gd name="T32" fmla="*/ 1848 w 322"/>
                  <a:gd name="T33" fmla="*/ 748 h 387"/>
                  <a:gd name="T34" fmla="*/ 1851 w 322"/>
                  <a:gd name="T35" fmla="*/ 708 h 387"/>
                  <a:gd name="T36" fmla="*/ 1848 w 322"/>
                  <a:gd name="T37" fmla="*/ 677 h 387"/>
                  <a:gd name="T38" fmla="*/ 1836 w 322"/>
                  <a:gd name="T39" fmla="*/ 647 h 387"/>
                  <a:gd name="T40" fmla="*/ 1804 w 322"/>
                  <a:gd name="T41" fmla="*/ 617 h 387"/>
                  <a:gd name="T42" fmla="*/ 1770 w 322"/>
                  <a:gd name="T43" fmla="*/ 585 h 387"/>
                  <a:gd name="T44" fmla="*/ 1729 w 322"/>
                  <a:gd name="T45" fmla="*/ 561 h 387"/>
                  <a:gd name="T46" fmla="*/ 746 w 322"/>
                  <a:gd name="T47" fmla="*/ 66 h 387"/>
                  <a:gd name="T48" fmla="*/ 693 w 322"/>
                  <a:gd name="T49" fmla="*/ 42 h 387"/>
                  <a:gd name="T50" fmla="*/ 632 w 322"/>
                  <a:gd name="T51" fmla="*/ 25 h 387"/>
                  <a:gd name="T52" fmla="*/ 576 w 322"/>
                  <a:gd name="T53" fmla="*/ 12 h 387"/>
                  <a:gd name="T54" fmla="*/ 505 w 322"/>
                  <a:gd name="T55" fmla="*/ 2 h 387"/>
                  <a:gd name="T56" fmla="*/ 444 w 322"/>
                  <a:gd name="T57" fmla="*/ 0 h 387"/>
                  <a:gd name="T58" fmla="*/ 371 w 322"/>
                  <a:gd name="T59" fmla="*/ 2 h 387"/>
                  <a:gd name="T60" fmla="*/ 307 w 322"/>
                  <a:gd name="T61" fmla="*/ 12 h 387"/>
                  <a:gd name="T62" fmla="*/ 249 w 322"/>
                  <a:gd name="T63" fmla="*/ 25 h 387"/>
                  <a:gd name="T64" fmla="*/ 190 w 322"/>
                  <a:gd name="T65" fmla="*/ 42 h 387"/>
                  <a:gd name="T66" fmla="*/ 142 w 322"/>
                  <a:gd name="T67" fmla="*/ 66 h 387"/>
                  <a:gd name="T68" fmla="*/ 120 w 322"/>
                  <a:gd name="T69" fmla="*/ 73 h 387"/>
                  <a:gd name="T70" fmla="*/ 79 w 322"/>
                  <a:gd name="T71" fmla="*/ 98 h 387"/>
                  <a:gd name="T72" fmla="*/ 48 w 322"/>
                  <a:gd name="T73" fmla="*/ 127 h 387"/>
                  <a:gd name="T74" fmla="*/ 21 w 322"/>
                  <a:gd name="T75" fmla="*/ 159 h 387"/>
                  <a:gd name="T76" fmla="*/ 1 w 322"/>
                  <a:gd name="T77" fmla="*/ 189 h 387"/>
                  <a:gd name="T78" fmla="*/ 0 w 322"/>
                  <a:gd name="T79" fmla="*/ 225 h 387"/>
                  <a:gd name="T80" fmla="*/ 1 w 322"/>
                  <a:gd name="T81" fmla="*/ 258 h 387"/>
                  <a:gd name="T82" fmla="*/ 21 w 322"/>
                  <a:gd name="T83" fmla="*/ 288 h 387"/>
                  <a:gd name="T84" fmla="*/ 48 w 322"/>
                  <a:gd name="T85" fmla="*/ 320 h 387"/>
                  <a:gd name="T86" fmla="*/ 79 w 322"/>
                  <a:gd name="T87" fmla="*/ 348 h 387"/>
                  <a:gd name="T88" fmla="*/ 120 w 322"/>
                  <a:gd name="T89" fmla="*/ 373 h 38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22" h="387">
                    <a:moveTo>
                      <a:pt x="21" y="155"/>
                    </a:moveTo>
                    <a:lnTo>
                      <a:pt x="194" y="362"/>
                    </a:lnTo>
                    <a:lnTo>
                      <a:pt x="203" y="371"/>
                    </a:lnTo>
                    <a:lnTo>
                      <a:pt x="213" y="378"/>
                    </a:lnTo>
                    <a:lnTo>
                      <a:pt x="223" y="384"/>
                    </a:lnTo>
                    <a:lnTo>
                      <a:pt x="234" y="387"/>
                    </a:lnTo>
                    <a:lnTo>
                      <a:pt x="246" y="387"/>
                    </a:lnTo>
                    <a:lnTo>
                      <a:pt x="257" y="387"/>
                    </a:lnTo>
                    <a:lnTo>
                      <a:pt x="268" y="384"/>
                    </a:lnTo>
                    <a:lnTo>
                      <a:pt x="279" y="378"/>
                    </a:lnTo>
                    <a:lnTo>
                      <a:pt x="289" y="371"/>
                    </a:lnTo>
                    <a:lnTo>
                      <a:pt x="297" y="362"/>
                    </a:lnTo>
                    <a:lnTo>
                      <a:pt x="301" y="358"/>
                    </a:lnTo>
                    <a:lnTo>
                      <a:pt x="308" y="348"/>
                    </a:lnTo>
                    <a:lnTo>
                      <a:pt x="314" y="336"/>
                    </a:lnTo>
                    <a:lnTo>
                      <a:pt x="319" y="323"/>
                    </a:lnTo>
                    <a:lnTo>
                      <a:pt x="321" y="310"/>
                    </a:lnTo>
                    <a:lnTo>
                      <a:pt x="322" y="295"/>
                    </a:lnTo>
                    <a:lnTo>
                      <a:pt x="321" y="282"/>
                    </a:lnTo>
                    <a:lnTo>
                      <a:pt x="319" y="269"/>
                    </a:lnTo>
                    <a:lnTo>
                      <a:pt x="314" y="256"/>
                    </a:lnTo>
                    <a:lnTo>
                      <a:pt x="308" y="244"/>
                    </a:lnTo>
                    <a:lnTo>
                      <a:pt x="301" y="233"/>
                    </a:lnTo>
                    <a:lnTo>
                      <a:pt x="129" y="27"/>
                    </a:lnTo>
                    <a:lnTo>
                      <a:pt x="120" y="17"/>
                    </a:lnTo>
                    <a:lnTo>
                      <a:pt x="110" y="10"/>
                    </a:lnTo>
                    <a:lnTo>
                      <a:pt x="100" y="5"/>
                    </a:lnTo>
                    <a:lnTo>
                      <a:pt x="88" y="2"/>
                    </a:lnTo>
                    <a:lnTo>
                      <a:pt x="77" y="0"/>
                    </a:lnTo>
                    <a:lnTo>
                      <a:pt x="65" y="2"/>
                    </a:lnTo>
                    <a:lnTo>
                      <a:pt x="54" y="5"/>
                    </a:lnTo>
                    <a:lnTo>
                      <a:pt x="43" y="10"/>
                    </a:lnTo>
                    <a:lnTo>
                      <a:pt x="33" y="17"/>
                    </a:lnTo>
                    <a:lnTo>
                      <a:pt x="25" y="27"/>
                    </a:lnTo>
                    <a:lnTo>
                      <a:pt x="21" y="30"/>
                    </a:lnTo>
                    <a:lnTo>
                      <a:pt x="14" y="41"/>
                    </a:lnTo>
                    <a:lnTo>
                      <a:pt x="8" y="53"/>
                    </a:lnTo>
                    <a:lnTo>
                      <a:pt x="4" y="66"/>
                    </a:lnTo>
                    <a:lnTo>
                      <a:pt x="1" y="79"/>
                    </a:lnTo>
                    <a:lnTo>
                      <a:pt x="0" y="93"/>
                    </a:lnTo>
                    <a:lnTo>
                      <a:pt x="1" y="107"/>
                    </a:lnTo>
                    <a:lnTo>
                      <a:pt x="4" y="120"/>
                    </a:lnTo>
                    <a:lnTo>
                      <a:pt x="8" y="133"/>
                    </a:lnTo>
                    <a:lnTo>
                      <a:pt x="14" y="145"/>
                    </a:lnTo>
                    <a:lnTo>
                      <a:pt x="21" y="155"/>
                    </a:lnTo>
                    <a:close/>
                  </a:path>
                </a:pathLst>
              </a:custGeom>
              <a:solidFill>
                <a:srgbClr val="FFFFFF"/>
              </a:solidFill>
              <a:ln w="28575" cmpd="sng">
                <a:solidFill>
                  <a:srgbClr val="008000"/>
                </a:solidFill>
                <a:prstDash val="solid"/>
                <a:round/>
                <a:headEnd/>
                <a:tailEnd/>
              </a:ln>
            </p:spPr>
            <p:txBody>
              <a:bodyPr/>
              <a:lstStyle/>
              <a:p>
                <a:endParaRPr lang="en-US"/>
              </a:p>
            </p:txBody>
          </p:sp>
          <p:sp>
            <p:nvSpPr>
              <p:cNvPr id="13" name="Rectangle 22"/>
              <p:cNvSpPr>
                <a:spLocks noChangeArrowheads="1"/>
              </p:cNvSpPr>
              <p:nvPr/>
            </p:nvSpPr>
            <p:spPr bwMode="auto">
              <a:xfrm rot="18577112">
                <a:off x="807" y="2386"/>
                <a:ext cx="369"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lang="en-US" altLang="en-US" sz="1600">
                    <a:solidFill>
                      <a:srgbClr val="FF0000"/>
                    </a:solidFill>
                    <a:effectLst>
                      <a:outerShdw blurRad="38100" dist="38100" dir="2700000" algn="tl">
                        <a:srgbClr val="C0C0C0"/>
                      </a:outerShdw>
                    </a:effectLst>
                    <a:latin typeface="Lucida Casual" pitchFamily="66" charset="0"/>
                  </a:rPr>
                  <a:t>CHECK</a:t>
                </a:r>
                <a:endParaRPr lang="en-US" altLang="en-US" sz="2000">
                  <a:solidFill>
                    <a:srgbClr val="FF0000"/>
                  </a:solidFill>
                  <a:effectLst>
                    <a:outerShdw blurRad="38100" dist="38100" dir="2700000" algn="tl">
                      <a:srgbClr val="C0C0C0"/>
                    </a:outerShdw>
                  </a:effectLst>
                </a:endParaRPr>
              </a:p>
            </p:txBody>
          </p:sp>
        </p:grpSp>
      </p:grpSp>
      <p:grpSp>
        <p:nvGrpSpPr>
          <p:cNvPr id="62469" name="Group 4"/>
          <p:cNvGrpSpPr>
            <a:grpSpLocks/>
          </p:cNvGrpSpPr>
          <p:nvPr/>
        </p:nvGrpSpPr>
        <p:grpSpPr bwMode="auto">
          <a:xfrm>
            <a:off x="0" y="1981200"/>
            <a:ext cx="1943100" cy="2139950"/>
            <a:chOff x="168" y="1100"/>
            <a:chExt cx="1080" cy="1252"/>
          </a:xfrm>
        </p:grpSpPr>
        <p:grpSp>
          <p:nvGrpSpPr>
            <p:cNvPr id="62473" name="Group 5"/>
            <p:cNvGrpSpPr>
              <a:grpSpLocks/>
            </p:cNvGrpSpPr>
            <p:nvPr/>
          </p:nvGrpSpPr>
          <p:grpSpPr bwMode="auto">
            <a:xfrm>
              <a:off x="179" y="1100"/>
              <a:ext cx="1069" cy="1252"/>
              <a:chOff x="179" y="1100"/>
              <a:chExt cx="1069" cy="1252"/>
            </a:xfrm>
          </p:grpSpPr>
          <p:sp>
            <p:nvSpPr>
              <p:cNvPr id="62478" name="AutoShape 6"/>
              <p:cNvSpPr>
                <a:spLocks noChangeAspect="1" noChangeArrowheads="1" noTextEdit="1"/>
              </p:cNvSpPr>
              <p:nvPr/>
            </p:nvSpPr>
            <p:spPr bwMode="auto">
              <a:xfrm>
                <a:off x="192" y="1100"/>
                <a:ext cx="1056" cy="1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2479" name="Freeform 7"/>
              <p:cNvSpPr>
                <a:spLocks/>
              </p:cNvSpPr>
              <p:nvPr/>
            </p:nvSpPr>
            <p:spPr bwMode="auto">
              <a:xfrm>
                <a:off x="215" y="1127"/>
                <a:ext cx="1010" cy="1202"/>
              </a:xfrm>
              <a:custGeom>
                <a:avLst/>
                <a:gdLst>
                  <a:gd name="T0" fmla="*/ 1 w 993"/>
                  <a:gd name="T1" fmla="*/ 588 h 1192"/>
                  <a:gd name="T2" fmla="*/ 9 w 993"/>
                  <a:gd name="T3" fmla="*/ 506 h 1192"/>
                  <a:gd name="T4" fmla="*/ 25 w 993"/>
                  <a:gd name="T5" fmla="*/ 428 h 1192"/>
                  <a:gd name="T6" fmla="*/ 55 w 993"/>
                  <a:gd name="T7" fmla="*/ 355 h 1192"/>
                  <a:gd name="T8" fmla="*/ 86 w 993"/>
                  <a:gd name="T9" fmla="*/ 282 h 1192"/>
                  <a:gd name="T10" fmla="*/ 130 w 993"/>
                  <a:gd name="T11" fmla="*/ 221 h 1192"/>
                  <a:gd name="T12" fmla="*/ 181 w 993"/>
                  <a:gd name="T13" fmla="*/ 161 h 1192"/>
                  <a:gd name="T14" fmla="*/ 237 w 993"/>
                  <a:gd name="T15" fmla="*/ 113 h 1192"/>
                  <a:gd name="T16" fmla="*/ 297 w 993"/>
                  <a:gd name="T17" fmla="*/ 73 h 1192"/>
                  <a:gd name="T18" fmla="*/ 361 w 993"/>
                  <a:gd name="T19" fmla="*/ 36 h 1192"/>
                  <a:gd name="T20" fmla="*/ 428 w 993"/>
                  <a:gd name="T21" fmla="*/ 15 h 1192"/>
                  <a:gd name="T22" fmla="*/ 497 w 993"/>
                  <a:gd name="T23" fmla="*/ 2 h 1192"/>
                  <a:gd name="T24" fmla="*/ 567 w 993"/>
                  <a:gd name="T25" fmla="*/ 0 h 1192"/>
                  <a:gd name="T26" fmla="*/ 638 w 993"/>
                  <a:gd name="T27" fmla="*/ 7 h 1192"/>
                  <a:gd name="T28" fmla="*/ 706 w 993"/>
                  <a:gd name="T29" fmla="*/ 24 h 1192"/>
                  <a:gd name="T30" fmla="*/ 773 w 993"/>
                  <a:gd name="T31" fmla="*/ 51 h 1192"/>
                  <a:gd name="T32" fmla="*/ 835 w 993"/>
                  <a:gd name="T33" fmla="*/ 92 h 1192"/>
                  <a:gd name="T34" fmla="*/ 893 w 993"/>
                  <a:gd name="T35" fmla="*/ 136 h 1192"/>
                  <a:gd name="T36" fmla="*/ 945 w 993"/>
                  <a:gd name="T37" fmla="*/ 193 h 1192"/>
                  <a:gd name="T38" fmla="*/ 990 w 993"/>
                  <a:gd name="T39" fmla="*/ 251 h 1192"/>
                  <a:gd name="T40" fmla="*/ 1028 w 993"/>
                  <a:gd name="T41" fmla="*/ 321 h 1192"/>
                  <a:gd name="T42" fmla="*/ 1060 w 993"/>
                  <a:gd name="T43" fmla="*/ 390 h 1192"/>
                  <a:gd name="T44" fmla="*/ 1082 w 993"/>
                  <a:gd name="T45" fmla="*/ 469 h 1192"/>
                  <a:gd name="T46" fmla="*/ 1095 w 993"/>
                  <a:gd name="T47" fmla="*/ 545 h 1192"/>
                  <a:gd name="T48" fmla="*/ 1100 w 993"/>
                  <a:gd name="T49" fmla="*/ 626 h 1192"/>
                  <a:gd name="T50" fmla="*/ 1095 w 993"/>
                  <a:gd name="T51" fmla="*/ 708 h 1192"/>
                  <a:gd name="T52" fmla="*/ 1082 w 993"/>
                  <a:gd name="T53" fmla="*/ 785 h 1192"/>
                  <a:gd name="T54" fmla="*/ 1060 w 993"/>
                  <a:gd name="T55" fmla="*/ 862 h 1192"/>
                  <a:gd name="T56" fmla="*/ 1028 w 993"/>
                  <a:gd name="T57" fmla="*/ 936 h 1192"/>
                  <a:gd name="T58" fmla="*/ 990 w 993"/>
                  <a:gd name="T59" fmla="*/ 1001 h 1192"/>
                  <a:gd name="T60" fmla="*/ 945 w 993"/>
                  <a:gd name="T61" fmla="*/ 1064 h 1192"/>
                  <a:gd name="T62" fmla="*/ 893 w 993"/>
                  <a:gd name="T63" fmla="*/ 1116 h 1192"/>
                  <a:gd name="T64" fmla="*/ 835 w 993"/>
                  <a:gd name="T65" fmla="*/ 1164 h 1192"/>
                  <a:gd name="T66" fmla="*/ 773 w 993"/>
                  <a:gd name="T67" fmla="*/ 1202 h 1192"/>
                  <a:gd name="T68" fmla="*/ 706 w 993"/>
                  <a:gd name="T69" fmla="*/ 1228 h 1192"/>
                  <a:gd name="T70" fmla="*/ 638 w 993"/>
                  <a:gd name="T71" fmla="*/ 1245 h 1192"/>
                  <a:gd name="T72" fmla="*/ 567 w 993"/>
                  <a:gd name="T73" fmla="*/ 1252 h 1192"/>
                  <a:gd name="T74" fmla="*/ 497 w 993"/>
                  <a:gd name="T75" fmla="*/ 1250 h 1192"/>
                  <a:gd name="T76" fmla="*/ 428 w 993"/>
                  <a:gd name="T77" fmla="*/ 1238 h 1192"/>
                  <a:gd name="T78" fmla="*/ 361 w 993"/>
                  <a:gd name="T79" fmla="*/ 1216 h 1192"/>
                  <a:gd name="T80" fmla="*/ 297 w 993"/>
                  <a:gd name="T81" fmla="*/ 1184 h 1192"/>
                  <a:gd name="T82" fmla="*/ 237 w 993"/>
                  <a:gd name="T83" fmla="*/ 1139 h 1192"/>
                  <a:gd name="T84" fmla="*/ 181 w 993"/>
                  <a:gd name="T85" fmla="*/ 1092 h 1192"/>
                  <a:gd name="T86" fmla="*/ 130 w 993"/>
                  <a:gd name="T87" fmla="*/ 1033 h 1192"/>
                  <a:gd name="T88" fmla="*/ 86 w 993"/>
                  <a:gd name="T89" fmla="*/ 970 h 1192"/>
                  <a:gd name="T90" fmla="*/ 55 w 993"/>
                  <a:gd name="T91" fmla="*/ 897 h 1192"/>
                  <a:gd name="T92" fmla="*/ 25 w 993"/>
                  <a:gd name="T93" fmla="*/ 826 h 1192"/>
                  <a:gd name="T94" fmla="*/ 9 w 993"/>
                  <a:gd name="T95" fmla="*/ 746 h 1192"/>
                  <a:gd name="T96" fmla="*/ 1 w 993"/>
                  <a:gd name="T97" fmla="*/ 665 h 119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993" h="1192">
                    <a:moveTo>
                      <a:pt x="0" y="596"/>
                    </a:moveTo>
                    <a:lnTo>
                      <a:pt x="1" y="558"/>
                    </a:lnTo>
                    <a:lnTo>
                      <a:pt x="4" y="520"/>
                    </a:lnTo>
                    <a:lnTo>
                      <a:pt x="9" y="482"/>
                    </a:lnTo>
                    <a:lnTo>
                      <a:pt x="16" y="445"/>
                    </a:lnTo>
                    <a:lnTo>
                      <a:pt x="25" y="408"/>
                    </a:lnTo>
                    <a:lnTo>
                      <a:pt x="36" y="372"/>
                    </a:lnTo>
                    <a:lnTo>
                      <a:pt x="49" y="337"/>
                    </a:lnTo>
                    <a:lnTo>
                      <a:pt x="64" y="303"/>
                    </a:lnTo>
                    <a:lnTo>
                      <a:pt x="80" y="270"/>
                    </a:lnTo>
                    <a:lnTo>
                      <a:pt x="99" y="239"/>
                    </a:lnTo>
                    <a:lnTo>
                      <a:pt x="118" y="209"/>
                    </a:lnTo>
                    <a:lnTo>
                      <a:pt x="140" y="181"/>
                    </a:lnTo>
                    <a:lnTo>
                      <a:pt x="163" y="155"/>
                    </a:lnTo>
                    <a:lnTo>
                      <a:pt x="187" y="130"/>
                    </a:lnTo>
                    <a:lnTo>
                      <a:pt x="213" y="107"/>
                    </a:lnTo>
                    <a:lnTo>
                      <a:pt x="239" y="86"/>
                    </a:lnTo>
                    <a:lnTo>
                      <a:pt x="267" y="67"/>
                    </a:lnTo>
                    <a:lnTo>
                      <a:pt x="295" y="51"/>
                    </a:lnTo>
                    <a:lnTo>
                      <a:pt x="325" y="36"/>
                    </a:lnTo>
                    <a:lnTo>
                      <a:pt x="355" y="24"/>
                    </a:lnTo>
                    <a:lnTo>
                      <a:pt x="386" y="15"/>
                    </a:lnTo>
                    <a:lnTo>
                      <a:pt x="418" y="7"/>
                    </a:lnTo>
                    <a:lnTo>
                      <a:pt x="449" y="2"/>
                    </a:lnTo>
                    <a:lnTo>
                      <a:pt x="481" y="0"/>
                    </a:lnTo>
                    <a:lnTo>
                      <a:pt x="512" y="0"/>
                    </a:lnTo>
                    <a:lnTo>
                      <a:pt x="544" y="2"/>
                    </a:lnTo>
                    <a:lnTo>
                      <a:pt x="576" y="7"/>
                    </a:lnTo>
                    <a:lnTo>
                      <a:pt x="607" y="15"/>
                    </a:lnTo>
                    <a:lnTo>
                      <a:pt x="638" y="24"/>
                    </a:lnTo>
                    <a:lnTo>
                      <a:pt x="668" y="36"/>
                    </a:lnTo>
                    <a:lnTo>
                      <a:pt x="698" y="51"/>
                    </a:lnTo>
                    <a:lnTo>
                      <a:pt x="726" y="67"/>
                    </a:lnTo>
                    <a:lnTo>
                      <a:pt x="754" y="86"/>
                    </a:lnTo>
                    <a:lnTo>
                      <a:pt x="780" y="107"/>
                    </a:lnTo>
                    <a:lnTo>
                      <a:pt x="806" y="130"/>
                    </a:lnTo>
                    <a:lnTo>
                      <a:pt x="830" y="155"/>
                    </a:lnTo>
                    <a:lnTo>
                      <a:pt x="853" y="181"/>
                    </a:lnTo>
                    <a:lnTo>
                      <a:pt x="875" y="209"/>
                    </a:lnTo>
                    <a:lnTo>
                      <a:pt x="894" y="239"/>
                    </a:lnTo>
                    <a:lnTo>
                      <a:pt x="912" y="270"/>
                    </a:lnTo>
                    <a:lnTo>
                      <a:pt x="929" y="303"/>
                    </a:lnTo>
                    <a:lnTo>
                      <a:pt x="944" y="337"/>
                    </a:lnTo>
                    <a:lnTo>
                      <a:pt x="957" y="372"/>
                    </a:lnTo>
                    <a:lnTo>
                      <a:pt x="968" y="408"/>
                    </a:lnTo>
                    <a:lnTo>
                      <a:pt x="977" y="445"/>
                    </a:lnTo>
                    <a:lnTo>
                      <a:pt x="984" y="482"/>
                    </a:lnTo>
                    <a:lnTo>
                      <a:pt x="989" y="520"/>
                    </a:lnTo>
                    <a:lnTo>
                      <a:pt x="992" y="558"/>
                    </a:lnTo>
                    <a:lnTo>
                      <a:pt x="993" y="596"/>
                    </a:lnTo>
                    <a:lnTo>
                      <a:pt x="992" y="634"/>
                    </a:lnTo>
                    <a:lnTo>
                      <a:pt x="989" y="672"/>
                    </a:lnTo>
                    <a:lnTo>
                      <a:pt x="984" y="710"/>
                    </a:lnTo>
                    <a:lnTo>
                      <a:pt x="977" y="748"/>
                    </a:lnTo>
                    <a:lnTo>
                      <a:pt x="968" y="784"/>
                    </a:lnTo>
                    <a:lnTo>
                      <a:pt x="957" y="820"/>
                    </a:lnTo>
                    <a:lnTo>
                      <a:pt x="944" y="855"/>
                    </a:lnTo>
                    <a:lnTo>
                      <a:pt x="929" y="889"/>
                    </a:lnTo>
                    <a:lnTo>
                      <a:pt x="912" y="922"/>
                    </a:lnTo>
                    <a:lnTo>
                      <a:pt x="894" y="953"/>
                    </a:lnTo>
                    <a:lnTo>
                      <a:pt x="875" y="983"/>
                    </a:lnTo>
                    <a:lnTo>
                      <a:pt x="853" y="1011"/>
                    </a:lnTo>
                    <a:lnTo>
                      <a:pt x="830" y="1038"/>
                    </a:lnTo>
                    <a:lnTo>
                      <a:pt x="806" y="1062"/>
                    </a:lnTo>
                    <a:lnTo>
                      <a:pt x="780" y="1085"/>
                    </a:lnTo>
                    <a:lnTo>
                      <a:pt x="754" y="1107"/>
                    </a:lnTo>
                    <a:lnTo>
                      <a:pt x="726" y="1125"/>
                    </a:lnTo>
                    <a:lnTo>
                      <a:pt x="698" y="1142"/>
                    </a:lnTo>
                    <a:lnTo>
                      <a:pt x="668" y="1156"/>
                    </a:lnTo>
                    <a:lnTo>
                      <a:pt x="638" y="1168"/>
                    </a:lnTo>
                    <a:lnTo>
                      <a:pt x="607" y="1178"/>
                    </a:lnTo>
                    <a:lnTo>
                      <a:pt x="576" y="1185"/>
                    </a:lnTo>
                    <a:lnTo>
                      <a:pt x="544" y="1190"/>
                    </a:lnTo>
                    <a:lnTo>
                      <a:pt x="512" y="1192"/>
                    </a:lnTo>
                    <a:lnTo>
                      <a:pt x="481" y="1192"/>
                    </a:lnTo>
                    <a:lnTo>
                      <a:pt x="449" y="1190"/>
                    </a:lnTo>
                    <a:lnTo>
                      <a:pt x="418" y="1185"/>
                    </a:lnTo>
                    <a:lnTo>
                      <a:pt x="386" y="1178"/>
                    </a:lnTo>
                    <a:lnTo>
                      <a:pt x="355" y="1168"/>
                    </a:lnTo>
                    <a:lnTo>
                      <a:pt x="325" y="1156"/>
                    </a:lnTo>
                    <a:lnTo>
                      <a:pt x="295" y="1142"/>
                    </a:lnTo>
                    <a:lnTo>
                      <a:pt x="267" y="1125"/>
                    </a:lnTo>
                    <a:lnTo>
                      <a:pt x="239" y="1107"/>
                    </a:lnTo>
                    <a:lnTo>
                      <a:pt x="213" y="1085"/>
                    </a:lnTo>
                    <a:lnTo>
                      <a:pt x="187" y="1062"/>
                    </a:lnTo>
                    <a:lnTo>
                      <a:pt x="163" y="1038"/>
                    </a:lnTo>
                    <a:lnTo>
                      <a:pt x="140" y="1011"/>
                    </a:lnTo>
                    <a:lnTo>
                      <a:pt x="118" y="983"/>
                    </a:lnTo>
                    <a:lnTo>
                      <a:pt x="99" y="953"/>
                    </a:lnTo>
                    <a:lnTo>
                      <a:pt x="80" y="922"/>
                    </a:lnTo>
                    <a:lnTo>
                      <a:pt x="64" y="889"/>
                    </a:lnTo>
                    <a:lnTo>
                      <a:pt x="49" y="855"/>
                    </a:lnTo>
                    <a:lnTo>
                      <a:pt x="36" y="820"/>
                    </a:lnTo>
                    <a:lnTo>
                      <a:pt x="25" y="784"/>
                    </a:lnTo>
                    <a:lnTo>
                      <a:pt x="16" y="748"/>
                    </a:lnTo>
                    <a:lnTo>
                      <a:pt x="9" y="710"/>
                    </a:lnTo>
                    <a:lnTo>
                      <a:pt x="4" y="672"/>
                    </a:lnTo>
                    <a:lnTo>
                      <a:pt x="1" y="634"/>
                    </a:lnTo>
                    <a:lnTo>
                      <a:pt x="0" y="596"/>
                    </a:lnTo>
                    <a:close/>
                  </a:path>
                </a:pathLst>
              </a:custGeom>
              <a:solidFill>
                <a:srgbClr val="FFFFFF"/>
              </a:solidFill>
              <a:ln w="3175">
                <a:solidFill>
                  <a:srgbClr val="000000"/>
                </a:solidFill>
                <a:prstDash val="solid"/>
                <a:round/>
                <a:headEnd/>
                <a:tailEnd/>
              </a:ln>
            </p:spPr>
            <p:txBody>
              <a:bodyPr/>
              <a:lstStyle/>
              <a:p>
                <a:endParaRPr lang="en-US"/>
              </a:p>
            </p:txBody>
          </p:sp>
          <p:sp>
            <p:nvSpPr>
              <p:cNvPr id="62480" name="Freeform 8"/>
              <p:cNvSpPr>
                <a:spLocks/>
              </p:cNvSpPr>
              <p:nvPr/>
            </p:nvSpPr>
            <p:spPr bwMode="auto">
              <a:xfrm>
                <a:off x="313" y="1255"/>
                <a:ext cx="804" cy="946"/>
              </a:xfrm>
              <a:custGeom>
                <a:avLst/>
                <a:gdLst>
                  <a:gd name="T0" fmla="*/ 1 w 790"/>
                  <a:gd name="T1" fmla="*/ 460 h 938"/>
                  <a:gd name="T2" fmla="*/ 9 w 790"/>
                  <a:gd name="T3" fmla="*/ 387 h 938"/>
                  <a:gd name="T4" fmla="*/ 25 w 790"/>
                  <a:gd name="T5" fmla="*/ 323 h 938"/>
                  <a:gd name="T6" fmla="*/ 54 w 790"/>
                  <a:gd name="T7" fmla="*/ 256 h 938"/>
                  <a:gd name="T8" fmla="*/ 85 w 790"/>
                  <a:gd name="T9" fmla="*/ 200 h 938"/>
                  <a:gd name="T10" fmla="*/ 128 w 790"/>
                  <a:gd name="T11" fmla="*/ 144 h 938"/>
                  <a:gd name="T12" fmla="*/ 176 w 790"/>
                  <a:gd name="T13" fmla="*/ 100 h 938"/>
                  <a:gd name="T14" fmla="*/ 230 w 790"/>
                  <a:gd name="T15" fmla="*/ 58 h 938"/>
                  <a:gd name="T16" fmla="*/ 287 w 790"/>
                  <a:gd name="T17" fmla="*/ 30 h 938"/>
                  <a:gd name="T18" fmla="*/ 347 w 790"/>
                  <a:gd name="T19" fmla="*/ 11 h 938"/>
                  <a:gd name="T20" fmla="*/ 409 w 790"/>
                  <a:gd name="T21" fmla="*/ 2 h 938"/>
                  <a:gd name="T22" fmla="*/ 470 w 790"/>
                  <a:gd name="T23" fmla="*/ 2 h 938"/>
                  <a:gd name="T24" fmla="*/ 532 w 790"/>
                  <a:gd name="T25" fmla="*/ 11 h 938"/>
                  <a:gd name="T26" fmla="*/ 592 w 790"/>
                  <a:gd name="T27" fmla="*/ 30 h 938"/>
                  <a:gd name="T28" fmla="*/ 650 w 790"/>
                  <a:gd name="T29" fmla="*/ 58 h 938"/>
                  <a:gd name="T30" fmla="*/ 702 w 790"/>
                  <a:gd name="T31" fmla="*/ 100 h 938"/>
                  <a:gd name="T32" fmla="*/ 749 w 790"/>
                  <a:gd name="T33" fmla="*/ 144 h 938"/>
                  <a:gd name="T34" fmla="*/ 791 w 790"/>
                  <a:gd name="T35" fmla="*/ 200 h 938"/>
                  <a:gd name="T36" fmla="*/ 824 w 790"/>
                  <a:gd name="T37" fmla="*/ 256 h 938"/>
                  <a:gd name="T38" fmla="*/ 851 w 790"/>
                  <a:gd name="T39" fmla="*/ 323 h 938"/>
                  <a:gd name="T40" fmla="*/ 868 w 790"/>
                  <a:gd name="T41" fmla="*/ 387 h 938"/>
                  <a:gd name="T42" fmla="*/ 876 w 790"/>
                  <a:gd name="T43" fmla="*/ 460 h 938"/>
                  <a:gd name="T44" fmla="*/ 876 w 790"/>
                  <a:gd name="T45" fmla="*/ 526 h 938"/>
                  <a:gd name="T46" fmla="*/ 868 w 790"/>
                  <a:gd name="T47" fmla="*/ 599 h 938"/>
                  <a:gd name="T48" fmla="*/ 851 w 790"/>
                  <a:gd name="T49" fmla="*/ 666 h 938"/>
                  <a:gd name="T50" fmla="*/ 824 w 790"/>
                  <a:gd name="T51" fmla="*/ 730 h 938"/>
                  <a:gd name="T52" fmla="*/ 791 w 790"/>
                  <a:gd name="T53" fmla="*/ 789 h 938"/>
                  <a:gd name="T54" fmla="*/ 749 w 790"/>
                  <a:gd name="T55" fmla="*/ 842 h 938"/>
                  <a:gd name="T56" fmla="*/ 702 w 790"/>
                  <a:gd name="T57" fmla="*/ 888 h 938"/>
                  <a:gd name="T58" fmla="*/ 650 w 790"/>
                  <a:gd name="T59" fmla="*/ 929 h 938"/>
                  <a:gd name="T60" fmla="*/ 592 w 790"/>
                  <a:gd name="T61" fmla="*/ 957 h 938"/>
                  <a:gd name="T62" fmla="*/ 532 w 790"/>
                  <a:gd name="T63" fmla="*/ 975 h 938"/>
                  <a:gd name="T64" fmla="*/ 470 w 790"/>
                  <a:gd name="T65" fmla="*/ 985 h 938"/>
                  <a:gd name="T66" fmla="*/ 409 w 790"/>
                  <a:gd name="T67" fmla="*/ 985 h 938"/>
                  <a:gd name="T68" fmla="*/ 347 w 790"/>
                  <a:gd name="T69" fmla="*/ 975 h 938"/>
                  <a:gd name="T70" fmla="*/ 287 w 790"/>
                  <a:gd name="T71" fmla="*/ 957 h 938"/>
                  <a:gd name="T72" fmla="*/ 230 w 790"/>
                  <a:gd name="T73" fmla="*/ 929 h 938"/>
                  <a:gd name="T74" fmla="*/ 176 w 790"/>
                  <a:gd name="T75" fmla="*/ 888 h 938"/>
                  <a:gd name="T76" fmla="*/ 128 w 790"/>
                  <a:gd name="T77" fmla="*/ 842 h 938"/>
                  <a:gd name="T78" fmla="*/ 85 w 790"/>
                  <a:gd name="T79" fmla="*/ 789 h 938"/>
                  <a:gd name="T80" fmla="*/ 54 w 790"/>
                  <a:gd name="T81" fmla="*/ 730 h 938"/>
                  <a:gd name="T82" fmla="*/ 25 w 790"/>
                  <a:gd name="T83" fmla="*/ 666 h 938"/>
                  <a:gd name="T84" fmla="*/ 9 w 790"/>
                  <a:gd name="T85" fmla="*/ 599 h 938"/>
                  <a:gd name="T86" fmla="*/ 1 w 790"/>
                  <a:gd name="T87" fmla="*/ 526 h 93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790" h="938">
                    <a:moveTo>
                      <a:pt x="0" y="469"/>
                    </a:moveTo>
                    <a:lnTo>
                      <a:pt x="1" y="436"/>
                    </a:lnTo>
                    <a:lnTo>
                      <a:pt x="4" y="402"/>
                    </a:lnTo>
                    <a:lnTo>
                      <a:pt x="9" y="369"/>
                    </a:lnTo>
                    <a:lnTo>
                      <a:pt x="16" y="337"/>
                    </a:lnTo>
                    <a:lnTo>
                      <a:pt x="25" y="305"/>
                    </a:lnTo>
                    <a:lnTo>
                      <a:pt x="36" y="275"/>
                    </a:lnTo>
                    <a:lnTo>
                      <a:pt x="48" y="244"/>
                    </a:lnTo>
                    <a:lnTo>
                      <a:pt x="63" y="216"/>
                    </a:lnTo>
                    <a:lnTo>
                      <a:pt x="79" y="188"/>
                    </a:lnTo>
                    <a:lnTo>
                      <a:pt x="96" y="162"/>
                    </a:lnTo>
                    <a:lnTo>
                      <a:pt x="116" y="138"/>
                    </a:lnTo>
                    <a:lnTo>
                      <a:pt x="136" y="115"/>
                    </a:lnTo>
                    <a:lnTo>
                      <a:pt x="158" y="94"/>
                    </a:lnTo>
                    <a:lnTo>
                      <a:pt x="181" y="75"/>
                    </a:lnTo>
                    <a:lnTo>
                      <a:pt x="206" y="58"/>
                    </a:lnTo>
                    <a:lnTo>
                      <a:pt x="231" y="43"/>
                    </a:lnTo>
                    <a:lnTo>
                      <a:pt x="257" y="30"/>
                    </a:lnTo>
                    <a:lnTo>
                      <a:pt x="284" y="20"/>
                    </a:lnTo>
                    <a:lnTo>
                      <a:pt x="311" y="11"/>
                    </a:lnTo>
                    <a:lnTo>
                      <a:pt x="339" y="5"/>
                    </a:lnTo>
                    <a:lnTo>
                      <a:pt x="367" y="2"/>
                    </a:lnTo>
                    <a:lnTo>
                      <a:pt x="395" y="0"/>
                    </a:lnTo>
                    <a:lnTo>
                      <a:pt x="423" y="2"/>
                    </a:lnTo>
                    <a:lnTo>
                      <a:pt x="451" y="5"/>
                    </a:lnTo>
                    <a:lnTo>
                      <a:pt x="479" y="11"/>
                    </a:lnTo>
                    <a:lnTo>
                      <a:pt x="506" y="20"/>
                    </a:lnTo>
                    <a:lnTo>
                      <a:pt x="533" y="30"/>
                    </a:lnTo>
                    <a:lnTo>
                      <a:pt x="559" y="43"/>
                    </a:lnTo>
                    <a:lnTo>
                      <a:pt x="585" y="58"/>
                    </a:lnTo>
                    <a:lnTo>
                      <a:pt x="608" y="75"/>
                    </a:lnTo>
                    <a:lnTo>
                      <a:pt x="632" y="94"/>
                    </a:lnTo>
                    <a:lnTo>
                      <a:pt x="654" y="115"/>
                    </a:lnTo>
                    <a:lnTo>
                      <a:pt x="674" y="138"/>
                    </a:lnTo>
                    <a:lnTo>
                      <a:pt x="694" y="162"/>
                    </a:lnTo>
                    <a:lnTo>
                      <a:pt x="711" y="188"/>
                    </a:lnTo>
                    <a:lnTo>
                      <a:pt x="727" y="216"/>
                    </a:lnTo>
                    <a:lnTo>
                      <a:pt x="742" y="244"/>
                    </a:lnTo>
                    <a:lnTo>
                      <a:pt x="754" y="275"/>
                    </a:lnTo>
                    <a:lnTo>
                      <a:pt x="765" y="305"/>
                    </a:lnTo>
                    <a:lnTo>
                      <a:pt x="774" y="337"/>
                    </a:lnTo>
                    <a:lnTo>
                      <a:pt x="781" y="369"/>
                    </a:lnTo>
                    <a:lnTo>
                      <a:pt x="786" y="402"/>
                    </a:lnTo>
                    <a:lnTo>
                      <a:pt x="789" y="436"/>
                    </a:lnTo>
                    <a:lnTo>
                      <a:pt x="790" y="469"/>
                    </a:lnTo>
                    <a:lnTo>
                      <a:pt x="789" y="502"/>
                    </a:lnTo>
                    <a:lnTo>
                      <a:pt x="786" y="536"/>
                    </a:lnTo>
                    <a:lnTo>
                      <a:pt x="781" y="569"/>
                    </a:lnTo>
                    <a:lnTo>
                      <a:pt x="774" y="601"/>
                    </a:lnTo>
                    <a:lnTo>
                      <a:pt x="765" y="633"/>
                    </a:lnTo>
                    <a:lnTo>
                      <a:pt x="754" y="664"/>
                    </a:lnTo>
                    <a:lnTo>
                      <a:pt x="742" y="694"/>
                    </a:lnTo>
                    <a:lnTo>
                      <a:pt x="727" y="723"/>
                    </a:lnTo>
                    <a:lnTo>
                      <a:pt x="711" y="750"/>
                    </a:lnTo>
                    <a:lnTo>
                      <a:pt x="694" y="776"/>
                    </a:lnTo>
                    <a:lnTo>
                      <a:pt x="674" y="800"/>
                    </a:lnTo>
                    <a:lnTo>
                      <a:pt x="654" y="823"/>
                    </a:lnTo>
                    <a:lnTo>
                      <a:pt x="632" y="845"/>
                    </a:lnTo>
                    <a:lnTo>
                      <a:pt x="608" y="863"/>
                    </a:lnTo>
                    <a:lnTo>
                      <a:pt x="585" y="881"/>
                    </a:lnTo>
                    <a:lnTo>
                      <a:pt x="559" y="896"/>
                    </a:lnTo>
                    <a:lnTo>
                      <a:pt x="533" y="909"/>
                    </a:lnTo>
                    <a:lnTo>
                      <a:pt x="506" y="919"/>
                    </a:lnTo>
                    <a:lnTo>
                      <a:pt x="479" y="927"/>
                    </a:lnTo>
                    <a:lnTo>
                      <a:pt x="451" y="933"/>
                    </a:lnTo>
                    <a:lnTo>
                      <a:pt x="423" y="937"/>
                    </a:lnTo>
                    <a:lnTo>
                      <a:pt x="395" y="938"/>
                    </a:lnTo>
                    <a:lnTo>
                      <a:pt x="367" y="937"/>
                    </a:lnTo>
                    <a:lnTo>
                      <a:pt x="339" y="933"/>
                    </a:lnTo>
                    <a:lnTo>
                      <a:pt x="311" y="927"/>
                    </a:lnTo>
                    <a:lnTo>
                      <a:pt x="284" y="919"/>
                    </a:lnTo>
                    <a:lnTo>
                      <a:pt x="257" y="909"/>
                    </a:lnTo>
                    <a:lnTo>
                      <a:pt x="231" y="896"/>
                    </a:lnTo>
                    <a:lnTo>
                      <a:pt x="206" y="881"/>
                    </a:lnTo>
                    <a:lnTo>
                      <a:pt x="181" y="863"/>
                    </a:lnTo>
                    <a:lnTo>
                      <a:pt x="158" y="845"/>
                    </a:lnTo>
                    <a:lnTo>
                      <a:pt x="136" y="823"/>
                    </a:lnTo>
                    <a:lnTo>
                      <a:pt x="116" y="800"/>
                    </a:lnTo>
                    <a:lnTo>
                      <a:pt x="96" y="776"/>
                    </a:lnTo>
                    <a:lnTo>
                      <a:pt x="79" y="750"/>
                    </a:lnTo>
                    <a:lnTo>
                      <a:pt x="63" y="723"/>
                    </a:lnTo>
                    <a:lnTo>
                      <a:pt x="48" y="694"/>
                    </a:lnTo>
                    <a:lnTo>
                      <a:pt x="36" y="664"/>
                    </a:lnTo>
                    <a:lnTo>
                      <a:pt x="25" y="633"/>
                    </a:lnTo>
                    <a:lnTo>
                      <a:pt x="16" y="601"/>
                    </a:lnTo>
                    <a:lnTo>
                      <a:pt x="9" y="569"/>
                    </a:lnTo>
                    <a:lnTo>
                      <a:pt x="4" y="536"/>
                    </a:lnTo>
                    <a:lnTo>
                      <a:pt x="1" y="502"/>
                    </a:lnTo>
                    <a:lnTo>
                      <a:pt x="0" y="469"/>
                    </a:lnTo>
                    <a:close/>
                  </a:path>
                </a:pathLst>
              </a:custGeom>
              <a:solidFill>
                <a:srgbClr val="FFFFFF"/>
              </a:solidFill>
              <a:ln w="3175">
                <a:solidFill>
                  <a:srgbClr val="000000"/>
                </a:solidFill>
                <a:prstDash val="solid"/>
                <a:round/>
                <a:headEnd/>
                <a:tailEnd/>
              </a:ln>
            </p:spPr>
            <p:txBody>
              <a:bodyPr/>
              <a:lstStyle/>
              <a:p>
                <a:endParaRPr lang="en-US"/>
              </a:p>
            </p:txBody>
          </p:sp>
          <p:sp>
            <p:nvSpPr>
              <p:cNvPr id="62481" name="Line 9"/>
              <p:cNvSpPr>
                <a:spLocks noChangeShapeType="1"/>
              </p:cNvSpPr>
              <p:nvPr/>
            </p:nvSpPr>
            <p:spPr bwMode="auto">
              <a:xfrm>
                <a:off x="715" y="1127"/>
                <a:ext cx="1" cy="1203"/>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2482" name="Line 10"/>
              <p:cNvSpPr>
                <a:spLocks noChangeShapeType="1"/>
              </p:cNvSpPr>
              <p:nvPr/>
            </p:nvSpPr>
            <p:spPr bwMode="auto">
              <a:xfrm>
                <a:off x="210" y="1728"/>
                <a:ext cx="1020" cy="1"/>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8" name="Rectangle 11"/>
              <p:cNvSpPr>
                <a:spLocks noChangeArrowheads="1"/>
              </p:cNvSpPr>
              <p:nvPr/>
            </p:nvSpPr>
            <p:spPr bwMode="auto">
              <a:xfrm rot="18333016">
                <a:off x="992" y="1982"/>
                <a:ext cx="168"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eaLnBrk="1" hangingPunct="1">
                  <a:defRPr/>
                </a:pPr>
                <a:r>
                  <a:rPr lang="en-US" altLang="en-US" sz="1400">
                    <a:solidFill>
                      <a:srgbClr val="000080"/>
                    </a:solidFill>
                    <a:effectLst>
                      <a:outerShdw blurRad="38100" dist="38100" dir="2700000" algn="tl">
                        <a:srgbClr val="C0C0C0"/>
                      </a:outerShdw>
                    </a:effectLst>
                    <a:latin typeface="Lucida Casual" pitchFamily="66" charset="0"/>
                  </a:rPr>
                  <a:t>DO</a:t>
                </a:r>
                <a:endParaRPr lang="en-US" altLang="en-US" sz="4400">
                  <a:effectLst>
                    <a:outerShdw blurRad="38100" dist="38100" dir="2700000" algn="tl">
                      <a:srgbClr val="C0C0C0"/>
                    </a:outerShdw>
                  </a:effectLst>
                </a:endParaRPr>
              </a:p>
            </p:txBody>
          </p:sp>
          <p:sp>
            <p:nvSpPr>
              <p:cNvPr id="39" name="Rectangle 12"/>
              <p:cNvSpPr>
                <a:spLocks noChangeArrowheads="1"/>
              </p:cNvSpPr>
              <p:nvPr/>
            </p:nvSpPr>
            <p:spPr bwMode="auto">
              <a:xfrm rot="18900000">
                <a:off x="179" y="1260"/>
                <a:ext cx="472" cy="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eaLnBrk="1" hangingPunct="1">
                  <a:defRPr/>
                </a:pPr>
                <a:r>
                  <a:rPr lang="en-US" altLang="en-US" sz="1600">
                    <a:solidFill>
                      <a:srgbClr val="000080"/>
                    </a:solidFill>
                    <a:effectLst>
                      <a:outerShdw blurRad="38100" dist="38100" dir="2700000" algn="tl">
                        <a:srgbClr val="C0C0C0"/>
                      </a:outerShdw>
                    </a:effectLst>
                    <a:latin typeface="Lucida Casual" pitchFamily="66" charset="0"/>
                  </a:rPr>
                  <a:t>ACT</a:t>
                </a:r>
                <a:endParaRPr lang="en-US" altLang="en-US" sz="1600">
                  <a:effectLst>
                    <a:outerShdw blurRad="38100" dist="38100" dir="2700000" algn="tl">
                      <a:srgbClr val="C0C0C0"/>
                    </a:outerShdw>
                  </a:effectLst>
                </a:endParaRPr>
              </a:p>
            </p:txBody>
          </p:sp>
          <p:sp>
            <p:nvSpPr>
              <p:cNvPr id="62485" name="Freeform 13"/>
              <p:cNvSpPr>
                <a:spLocks/>
              </p:cNvSpPr>
              <p:nvPr/>
            </p:nvSpPr>
            <p:spPr bwMode="auto">
              <a:xfrm>
                <a:off x="215" y="1664"/>
                <a:ext cx="107" cy="129"/>
              </a:xfrm>
              <a:custGeom>
                <a:avLst/>
                <a:gdLst>
                  <a:gd name="T0" fmla="*/ 59 w 106"/>
                  <a:gd name="T1" fmla="*/ 0 h 128"/>
                  <a:gd name="T2" fmla="*/ 112 w 106"/>
                  <a:gd name="T3" fmla="*/ 37 h 128"/>
                  <a:gd name="T4" fmla="*/ 86 w 106"/>
                  <a:gd name="T5" fmla="*/ 37 h 128"/>
                  <a:gd name="T6" fmla="*/ 86 w 106"/>
                  <a:gd name="T7" fmla="*/ 134 h 128"/>
                  <a:gd name="T8" fmla="*/ 27 w 106"/>
                  <a:gd name="T9" fmla="*/ 134 h 128"/>
                  <a:gd name="T10" fmla="*/ 27 w 106"/>
                  <a:gd name="T11" fmla="*/ 37 h 128"/>
                  <a:gd name="T12" fmla="*/ 0 w 106"/>
                  <a:gd name="T13" fmla="*/ 37 h 128"/>
                  <a:gd name="T14" fmla="*/ 59 w 106"/>
                  <a:gd name="T15" fmla="*/ 0 h 12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6" h="128">
                    <a:moveTo>
                      <a:pt x="53" y="0"/>
                    </a:moveTo>
                    <a:lnTo>
                      <a:pt x="106" y="37"/>
                    </a:lnTo>
                    <a:lnTo>
                      <a:pt x="80" y="37"/>
                    </a:lnTo>
                    <a:lnTo>
                      <a:pt x="80" y="128"/>
                    </a:lnTo>
                    <a:lnTo>
                      <a:pt x="27" y="128"/>
                    </a:lnTo>
                    <a:lnTo>
                      <a:pt x="27" y="37"/>
                    </a:lnTo>
                    <a:lnTo>
                      <a:pt x="0" y="37"/>
                    </a:lnTo>
                    <a:lnTo>
                      <a:pt x="53" y="0"/>
                    </a:lnTo>
                    <a:close/>
                  </a:path>
                </a:pathLst>
              </a:custGeom>
              <a:solidFill>
                <a:srgbClr val="800080"/>
              </a:solidFill>
              <a:ln w="1588">
                <a:solidFill>
                  <a:srgbClr val="000000"/>
                </a:solidFill>
                <a:prstDash val="solid"/>
                <a:round/>
                <a:headEnd/>
                <a:tailEnd/>
              </a:ln>
            </p:spPr>
            <p:txBody>
              <a:bodyPr/>
              <a:lstStyle/>
              <a:p>
                <a:endParaRPr lang="en-US"/>
              </a:p>
            </p:txBody>
          </p:sp>
          <p:sp>
            <p:nvSpPr>
              <p:cNvPr id="62486" name="Freeform 14"/>
              <p:cNvSpPr>
                <a:spLocks/>
              </p:cNvSpPr>
              <p:nvPr/>
            </p:nvSpPr>
            <p:spPr bwMode="auto">
              <a:xfrm>
                <a:off x="665" y="1127"/>
                <a:ext cx="109" cy="128"/>
              </a:xfrm>
              <a:custGeom>
                <a:avLst/>
                <a:gdLst>
                  <a:gd name="T0" fmla="*/ 119 w 107"/>
                  <a:gd name="T1" fmla="*/ 63 h 127"/>
                  <a:gd name="T2" fmla="*/ 83 w 107"/>
                  <a:gd name="T3" fmla="*/ 133 h 127"/>
                  <a:gd name="T4" fmla="*/ 83 w 107"/>
                  <a:gd name="T5" fmla="*/ 102 h 127"/>
                  <a:gd name="T6" fmla="*/ 0 w 107"/>
                  <a:gd name="T7" fmla="*/ 102 h 127"/>
                  <a:gd name="T8" fmla="*/ 0 w 107"/>
                  <a:gd name="T9" fmla="*/ 31 h 127"/>
                  <a:gd name="T10" fmla="*/ 83 w 107"/>
                  <a:gd name="T11" fmla="*/ 31 h 127"/>
                  <a:gd name="T12" fmla="*/ 83 w 107"/>
                  <a:gd name="T13" fmla="*/ 0 h 127"/>
                  <a:gd name="T14" fmla="*/ 119 w 107"/>
                  <a:gd name="T15" fmla="*/ 63 h 12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7" h="127">
                    <a:moveTo>
                      <a:pt x="107" y="63"/>
                    </a:moveTo>
                    <a:lnTo>
                      <a:pt x="76" y="127"/>
                    </a:lnTo>
                    <a:lnTo>
                      <a:pt x="76" y="96"/>
                    </a:lnTo>
                    <a:lnTo>
                      <a:pt x="0" y="96"/>
                    </a:lnTo>
                    <a:lnTo>
                      <a:pt x="0" y="31"/>
                    </a:lnTo>
                    <a:lnTo>
                      <a:pt x="76" y="31"/>
                    </a:lnTo>
                    <a:lnTo>
                      <a:pt x="76" y="0"/>
                    </a:lnTo>
                    <a:lnTo>
                      <a:pt x="107" y="63"/>
                    </a:lnTo>
                    <a:close/>
                  </a:path>
                </a:pathLst>
              </a:custGeom>
              <a:solidFill>
                <a:srgbClr val="FF0000"/>
              </a:solidFill>
              <a:ln w="1588">
                <a:solidFill>
                  <a:srgbClr val="000000"/>
                </a:solidFill>
                <a:prstDash val="solid"/>
                <a:round/>
                <a:headEnd/>
                <a:tailEnd/>
              </a:ln>
            </p:spPr>
            <p:txBody>
              <a:bodyPr/>
              <a:lstStyle/>
              <a:p>
                <a:endParaRPr lang="en-US"/>
              </a:p>
            </p:txBody>
          </p:sp>
          <p:sp>
            <p:nvSpPr>
              <p:cNvPr id="62487" name="Freeform 15"/>
              <p:cNvSpPr>
                <a:spLocks/>
              </p:cNvSpPr>
              <p:nvPr/>
            </p:nvSpPr>
            <p:spPr bwMode="auto">
              <a:xfrm>
                <a:off x="1117" y="1664"/>
                <a:ext cx="108" cy="129"/>
              </a:xfrm>
              <a:custGeom>
                <a:avLst/>
                <a:gdLst>
                  <a:gd name="T0" fmla="*/ 59 w 106"/>
                  <a:gd name="T1" fmla="*/ 134 h 128"/>
                  <a:gd name="T2" fmla="*/ 0 w 106"/>
                  <a:gd name="T3" fmla="*/ 97 h 128"/>
                  <a:gd name="T4" fmla="*/ 26 w 106"/>
                  <a:gd name="T5" fmla="*/ 97 h 128"/>
                  <a:gd name="T6" fmla="*/ 26 w 106"/>
                  <a:gd name="T7" fmla="*/ 0 h 128"/>
                  <a:gd name="T8" fmla="*/ 90 w 106"/>
                  <a:gd name="T9" fmla="*/ 0 h 128"/>
                  <a:gd name="T10" fmla="*/ 90 w 106"/>
                  <a:gd name="T11" fmla="*/ 97 h 128"/>
                  <a:gd name="T12" fmla="*/ 118 w 106"/>
                  <a:gd name="T13" fmla="*/ 97 h 128"/>
                  <a:gd name="T14" fmla="*/ 59 w 106"/>
                  <a:gd name="T15" fmla="*/ 134 h 12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6" h="128">
                    <a:moveTo>
                      <a:pt x="53" y="128"/>
                    </a:moveTo>
                    <a:lnTo>
                      <a:pt x="0" y="91"/>
                    </a:lnTo>
                    <a:lnTo>
                      <a:pt x="26" y="91"/>
                    </a:lnTo>
                    <a:lnTo>
                      <a:pt x="26" y="0"/>
                    </a:lnTo>
                    <a:lnTo>
                      <a:pt x="79" y="0"/>
                    </a:lnTo>
                    <a:lnTo>
                      <a:pt x="79" y="91"/>
                    </a:lnTo>
                    <a:lnTo>
                      <a:pt x="106" y="91"/>
                    </a:lnTo>
                    <a:lnTo>
                      <a:pt x="53" y="128"/>
                    </a:lnTo>
                    <a:close/>
                  </a:path>
                </a:pathLst>
              </a:custGeom>
              <a:solidFill>
                <a:srgbClr val="00FF00"/>
              </a:solidFill>
              <a:ln w="1588">
                <a:solidFill>
                  <a:srgbClr val="000000"/>
                </a:solidFill>
                <a:prstDash val="solid"/>
                <a:round/>
                <a:headEnd/>
                <a:tailEnd/>
              </a:ln>
            </p:spPr>
            <p:txBody>
              <a:bodyPr/>
              <a:lstStyle/>
              <a:p>
                <a:endParaRPr lang="en-US"/>
              </a:p>
            </p:txBody>
          </p:sp>
          <p:sp>
            <p:nvSpPr>
              <p:cNvPr id="62488" name="Freeform 16"/>
              <p:cNvSpPr>
                <a:spLocks/>
              </p:cNvSpPr>
              <p:nvPr/>
            </p:nvSpPr>
            <p:spPr bwMode="auto">
              <a:xfrm>
                <a:off x="659" y="2196"/>
                <a:ext cx="108" cy="130"/>
              </a:xfrm>
              <a:custGeom>
                <a:avLst/>
                <a:gdLst>
                  <a:gd name="T0" fmla="*/ 0 w 106"/>
                  <a:gd name="T1" fmla="*/ 71 h 129"/>
                  <a:gd name="T2" fmla="*/ 36 w 106"/>
                  <a:gd name="T3" fmla="*/ 0 h 129"/>
                  <a:gd name="T4" fmla="*/ 36 w 106"/>
                  <a:gd name="T5" fmla="*/ 33 h 129"/>
                  <a:gd name="T6" fmla="*/ 118 w 106"/>
                  <a:gd name="T7" fmla="*/ 33 h 129"/>
                  <a:gd name="T8" fmla="*/ 118 w 106"/>
                  <a:gd name="T9" fmla="*/ 102 h 129"/>
                  <a:gd name="T10" fmla="*/ 36 w 106"/>
                  <a:gd name="T11" fmla="*/ 102 h 129"/>
                  <a:gd name="T12" fmla="*/ 36 w 106"/>
                  <a:gd name="T13" fmla="*/ 135 h 129"/>
                  <a:gd name="T14" fmla="*/ 0 w 106"/>
                  <a:gd name="T15" fmla="*/ 71 h 12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6" h="129">
                    <a:moveTo>
                      <a:pt x="0" y="65"/>
                    </a:moveTo>
                    <a:lnTo>
                      <a:pt x="30" y="0"/>
                    </a:lnTo>
                    <a:lnTo>
                      <a:pt x="30" y="33"/>
                    </a:lnTo>
                    <a:lnTo>
                      <a:pt x="106" y="33"/>
                    </a:lnTo>
                    <a:lnTo>
                      <a:pt x="106" y="96"/>
                    </a:lnTo>
                    <a:lnTo>
                      <a:pt x="30" y="96"/>
                    </a:lnTo>
                    <a:lnTo>
                      <a:pt x="30" y="129"/>
                    </a:lnTo>
                    <a:lnTo>
                      <a:pt x="0" y="65"/>
                    </a:lnTo>
                    <a:close/>
                  </a:path>
                </a:pathLst>
              </a:custGeom>
              <a:solidFill>
                <a:srgbClr val="FF8040"/>
              </a:solidFill>
              <a:ln w="1588">
                <a:solidFill>
                  <a:srgbClr val="000000"/>
                </a:solidFill>
                <a:prstDash val="solid"/>
                <a:round/>
                <a:headEnd/>
                <a:tailEnd/>
              </a:ln>
            </p:spPr>
            <p:txBody>
              <a:bodyPr/>
              <a:lstStyle/>
              <a:p>
                <a:endParaRPr lang="en-US"/>
              </a:p>
            </p:txBody>
          </p:sp>
          <p:sp>
            <p:nvSpPr>
              <p:cNvPr id="62489" name="Rectangle 17"/>
              <p:cNvSpPr>
                <a:spLocks noChangeArrowheads="1"/>
              </p:cNvSpPr>
              <p:nvPr/>
            </p:nvSpPr>
            <p:spPr bwMode="auto">
              <a:xfrm>
                <a:off x="721" y="1847"/>
                <a:ext cx="17" cy="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en-US" sz="300" b="0">
                    <a:solidFill>
                      <a:srgbClr val="FF8040"/>
                    </a:solidFill>
                    <a:latin typeface="Wingdings" panose="05000000000000000000" pitchFamily="2" charset="2"/>
                    <a:cs typeface="Arial" panose="020B0604020202020204" pitchFamily="34" charset="0"/>
                  </a:rPr>
                  <a:t>Ø</a:t>
                </a:r>
                <a:endParaRPr lang="en-US" altLang="en-US">
                  <a:latin typeface="Times New Roman" panose="02020603050405020304" pitchFamily="18" charset="0"/>
                  <a:cs typeface="Arial" panose="020B0604020202020204" pitchFamily="34" charset="0"/>
                </a:endParaRPr>
              </a:p>
            </p:txBody>
          </p:sp>
          <p:sp>
            <p:nvSpPr>
              <p:cNvPr id="62490" name="Rectangle 18"/>
              <p:cNvSpPr>
                <a:spLocks noChangeArrowheads="1"/>
              </p:cNvSpPr>
              <p:nvPr/>
            </p:nvSpPr>
            <p:spPr bwMode="auto">
              <a:xfrm>
                <a:off x="721" y="1971"/>
                <a:ext cx="17" cy="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en-US" sz="300" b="0">
                    <a:solidFill>
                      <a:srgbClr val="FF8040"/>
                    </a:solidFill>
                    <a:latin typeface="Wingdings" panose="05000000000000000000" pitchFamily="2" charset="2"/>
                    <a:cs typeface="Arial" panose="020B0604020202020204" pitchFamily="34" charset="0"/>
                  </a:rPr>
                  <a:t>Ø</a:t>
                </a:r>
                <a:endParaRPr lang="en-US" altLang="en-US">
                  <a:latin typeface="Times New Roman" panose="02020603050405020304" pitchFamily="18" charset="0"/>
                  <a:cs typeface="Arial" panose="020B0604020202020204" pitchFamily="34" charset="0"/>
                </a:endParaRPr>
              </a:p>
            </p:txBody>
          </p:sp>
        </p:grpSp>
        <p:sp>
          <p:nvSpPr>
            <p:cNvPr id="29" name="Rectangle 19"/>
            <p:cNvSpPr>
              <a:spLocks noChangeArrowheads="1"/>
            </p:cNvSpPr>
            <p:nvPr/>
          </p:nvSpPr>
          <p:spPr bwMode="auto">
            <a:xfrm rot="2700000">
              <a:off x="885" y="1274"/>
              <a:ext cx="280"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lang="en-US" altLang="en-US" sz="1400">
                  <a:solidFill>
                    <a:srgbClr val="000080"/>
                  </a:solidFill>
                  <a:effectLst>
                    <a:outerShdw blurRad="38100" dist="38100" dir="2700000" algn="tl">
                      <a:srgbClr val="C0C0C0"/>
                    </a:outerShdw>
                  </a:effectLst>
                  <a:latin typeface="Lucida Casual" pitchFamily="66" charset="0"/>
                </a:rPr>
                <a:t>PLAN</a:t>
              </a:r>
              <a:endParaRPr lang="en-US" altLang="en-US" sz="4400">
                <a:effectLst>
                  <a:outerShdw blurRad="38100" dist="38100" dir="2700000" algn="tl">
                    <a:srgbClr val="C0C0C0"/>
                  </a:outerShdw>
                </a:effectLst>
              </a:endParaRPr>
            </a:p>
          </p:txBody>
        </p:sp>
        <p:grpSp>
          <p:nvGrpSpPr>
            <p:cNvPr id="62475" name="Group 20"/>
            <p:cNvGrpSpPr>
              <a:grpSpLocks/>
            </p:cNvGrpSpPr>
            <p:nvPr/>
          </p:nvGrpSpPr>
          <p:grpSpPr bwMode="auto">
            <a:xfrm rot="3153165">
              <a:off x="162" y="1823"/>
              <a:ext cx="448" cy="435"/>
              <a:chOff x="800" y="2209"/>
              <a:chExt cx="448" cy="435"/>
            </a:xfrm>
          </p:grpSpPr>
          <p:sp>
            <p:nvSpPr>
              <p:cNvPr id="62476" name="Freeform 21"/>
              <p:cNvSpPr>
                <a:spLocks/>
              </p:cNvSpPr>
              <p:nvPr/>
            </p:nvSpPr>
            <p:spPr bwMode="auto">
              <a:xfrm rot="-5846792">
                <a:off x="808" y="2201"/>
                <a:ext cx="431" cy="448"/>
              </a:xfrm>
              <a:custGeom>
                <a:avLst/>
                <a:gdLst>
                  <a:gd name="T0" fmla="*/ 120 w 322"/>
                  <a:gd name="T1" fmla="*/ 373 h 387"/>
                  <a:gd name="T2" fmla="*/ 1118 w 322"/>
                  <a:gd name="T3" fmla="*/ 869 h 387"/>
                  <a:gd name="T4" fmla="*/ 1169 w 322"/>
                  <a:gd name="T5" fmla="*/ 893 h 387"/>
                  <a:gd name="T6" fmla="*/ 1223 w 322"/>
                  <a:gd name="T7" fmla="*/ 911 h 387"/>
                  <a:gd name="T8" fmla="*/ 1281 w 322"/>
                  <a:gd name="T9" fmla="*/ 925 h 387"/>
                  <a:gd name="T10" fmla="*/ 1345 w 322"/>
                  <a:gd name="T11" fmla="*/ 933 h 387"/>
                  <a:gd name="T12" fmla="*/ 1412 w 322"/>
                  <a:gd name="T13" fmla="*/ 933 h 387"/>
                  <a:gd name="T14" fmla="*/ 1478 w 322"/>
                  <a:gd name="T15" fmla="*/ 933 h 387"/>
                  <a:gd name="T16" fmla="*/ 1545 w 322"/>
                  <a:gd name="T17" fmla="*/ 925 h 387"/>
                  <a:gd name="T18" fmla="*/ 1602 w 322"/>
                  <a:gd name="T19" fmla="*/ 911 h 387"/>
                  <a:gd name="T20" fmla="*/ 1662 w 322"/>
                  <a:gd name="T21" fmla="*/ 893 h 387"/>
                  <a:gd name="T22" fmla="*/ 1709 w 322"/>
                  <a:gd name="T23" fmla="*/ 869 h 387"/>
                  <a:gd name="T24" fmla="*/ 1729 w 322"/>
                  <a:gd name="T25" fmla="*/ 860 h 387"/>
                  <a:gd name="T26" fmla="*/ 1770 w 322"/>
                  <a:gd name="T27" fmla="*/ 839 h 387"/>
                  <a:gd name="T28" fmla="*/ 1804 w 322"/>
                  <a:gd name="T29" fmla="*/ 808 h 387"/>
                  <a:gd name="T30" fmla="*/ 1836 w 322"/>
                  <a:gd name="T31" fmla="*/ 777 h 387"/>
                  <a:gd name="T32" fmla="*/ 1848 w 322"/>
                  <a:gd name="T33" fmla="*/ 748 h 387"/>
                  <a:gd name="T34" fmla="*/ 1851 w 322"/>
                  <a:gd name="T35" fmla="*/ 708 h 387"/>
                  <a:gd name="T36" fmla="*/ 1848 w 322"/>
                  <a:gd name="T37" fmla="*/ 677 h 387"/>
                  <a:gd name="T38" fmla="*/ 1836 w 322"/>
                  <a:gd name="T39" fmla="*/ 647 h 387"/>
                  <a:gd name="T40" fmla="*/ 1804 w 322"/>
                  <a:gd name="T41" fmla="*/ 617 h 387"/>
                  <a:gd name="T42" fmla="*/ 1770 w 322"/>
                  <a:gd name="T43" fmla="*/ 585 h 387"/>
                  <a:gd name="T44" fmla="*/ 1729 w 322"/>
                  <a:gd name="T45" fmla="*/ 561 h 387"/>
                  <a:gd name="T46" fmla="*/ 746 w 322"/>
                  <a:gd name="T47" fmla="*/ 66 h 387"/>
                  <a:gd name="T48" fmla="*/ 693 w 322"/>
                  <a:gd name="T49" fmla="*/ 42 h 387"/>
                  <a:gd name="T50" fmla="*/ 632 w 322"/>
                  <a:gd name="T51" fmla="*/ 25 h 387"/>
                  <a:gd name="T52" fmla="*/ 576 w 322"/>
                  <a:gd name="T53" fmla="*/ 12 h 387"/>
                  <a:gd name="T54" fmla="*/ 505 w 322"/>
                  <a:gd name="T55" fmla="*/ 2 h 387"/>
                  <a:gd name="T56" fmla="*/ 444 w 322"/>
                  <a:gd name="T57" fmla="*/ 0 h 387"/>
                  <a:gd name="T58" fmla="*/ 371 w 322"/>
                  <a:gd name="T59" fmla="*/ 2 h 387"/>
                  <a:gd name="T60" fmla="*/ 307 w 322"/>
                  <a:gd name="T61" fmla="*/ 12 h 387"/>
                  <a:gd name="T62" fmla="*/ 249 w 322"/>
                  <a:gd name="T63" fmla="*/ 25 h 387"/>
                  <a:gd name="T64" fmla="*/ 190 w 322"/>
                  <a:gd name="T65" fmla="*/ 42 h 387"/>
                  <a:gd name="T66" fmla="*/ 142 w 322"/>
                  <a:gd name="T67" fmla="*/ 66 h 387"/>
                  <a:gd name="T68" fmla="*/ 120 w 322"/>
                  <a:gd name="T69" fmla="*/ 73 h 387"/>
                  <a:gd name="T70" fmla="*/ 79 w 322"/>
                  <a:gd name="T71" fmla="*/ 98 h 387"/>
                  <a:gd name="T72" fmla="*/ 48 w 322"/>
                  <a:gd name="T73" fmla="*/ 127 h 387"/>
                  <a:gd name="T74" fmla="*/ 21 w 322"/>
                  <a:gd name="T75" fmla="*/ 159 h 387"/>
                  <a:gd name="T76" fmla="*/ 1 w 322"/>
                  <a:gd name="T77" fmla="*/ 189 h 387"/>
                  <a:gd name="T78" fmla="*/ 0 w 322"/>
                  <a:gd name="T79" fmla="*/ 225 h 387"/>
                  <a:gd name="T80" fmla="*/ 1 w 322"/>
                  <a:gd name="T81" fmla="*/ 258 h 387"/>
                  <a:gd name="T82" fmla="*/ 21 w 322"/>
                  <a:gd name="T83" fmla="*/ 288 h 387"/>
                  <a:gd name="T84" fmla="*/ 48 w 322"/>
                  <a:gd name="T85" fmla="*/ 320 h 387"/>
                  <a:gd name="T86" fmla="*/ 79 w 322"/>
                  <a:gd name="T87" fmla="*/ 348 h 387"/>
                  <a:gd name="T88" fmla="*/ 120 w 322"/>
                  <a:gd name="T89" fmla="*/ 373 h 38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22" h="387">
                    <a:moveTo>
                      <a:pt x="21" y="155"/>
                    </a:moveTo>
                    <a:lnTo>
                      <a:pt x="194" y="362"/>
                    </a:lnTo>
                    <a:lnTo>
                      <a:pt x="203" y="371"/>
                    </a:lnTo>
                    <a:lnTo>
                      <a:pt x="213" y="378"/>
                    </a:lnTo>
                    <a:lnTo>
                      <a:pt x="223" y="384"/>
                    </a:lnTo>
                    <a:lnTo>
                      <a:pt x="234" y="387"/>
                    </a:lnTo>
                    <a:lnTo>
                      <a:pt x="246" y="387"/>
                    </a:lnTo>
                    <a:lnTo>
                      <a:pt x="257" y="387"/>
                    </a:lnTo>
                    <a:lnTo>
                      <a:pt x="268" y="384"/>
                    </a:lnTo>
                    <a:lnTo>
                      <a:pt x="279" y="378"/>
                    </a:lnTo>
                    <a:lnTo>
                      <a:pt x="289" y="371"/>
                    </a:lnTo>
                    <a:lnTo>
                      <a:pt x="297" y="362"/>
                    </a:lnTo>
                    <a:lnTo>
                      <a:pt x="301" y="358"/>
                    </a:lnTo>
                    <a:lnTo>
                      <a:pt x="308" y="348"/>
                    </a:lnTo>
                    <a:lnTo>
                      <a:pt x="314" y="336"/>
                    </a:lnTo>
                    <a:lnTo>
                      <a:pt x="319" y="323"/>
                    </a:lnTo>
                    <a:lnTo>
                      <a:pt x="321" y="310"/>
                    </a:lnTo>
                    <a:lnTo>
                      <a:pt x="322" y="295"/>
                    </a:lnTo>
                    <a:lnTo>
                      <a:pt x="321" y="282"/>
                    </a:lnTo>
                    <a:lnTo>
                      <a:pt x="319" y="269"/>
                    </a:lnTo>
                    <a:lnTo>
                      <a:pt x="314" y="256"/>
                    </a:lnTo>
                    <a:lnTo>
                      <a:pt x="308" y="244"/>
                    </a:lnTo>
                    <a:lnTo>
                      <a:pt x="301" y="233"/>
                    </a:lnTo>
                    <a:lnTo>
                      <a:pt x="129" y="27"/>
                    </a:lnTo>
                    <a:lnTo>
                      <a:pt x="120" y="17"/>
                    </a:lnTo>
                    <a:lnTo>
                      <a:pt x="110" y="10"/>
                    </a:lnTo>
                    <a:lnTo>
                      <a:pt x="100" y="5"/>
                    </a:lnTo>
                    <a:lnTo>
                      <a:pt x="88" y="2"/>
                    </a:lnTo>
                    <a:lnTo>
                      <a:pt x="77" y="0"/>
                    </a:lnTo>
                    <a:lnTo>
                      <a:pt x="65" y="2"/>
                    </a:lnTo>
                    <a:lnTo>
                      <a:pt x="54" y="5"/>
                    </a:lnTo>
                    <a:lnTo>
                      <a:pt x="43" y="10"/>
                    </a:lnTo>
                    <a:lnTo>
                      <a:pt x="33" y="17"/>
                    </a:lnTo>
                    <a:lnTo>
                      <a:pt x="25" y="27"/>
                    </a:lnTo>
                    <a:lnTo>
                      <a:pt x="21" y="30"/>
                    </a:lnTo>
                    <a:lnTo>
                      <a:pt x="14" y="41"/>
                    </a:lnTo>
                    <a:lnTo>
                      <a:pt x="8" y="53"/>
                    </a:lnTo>
                    <a:lnTo>
                      <a:pt x="4" y="66"/>
                    </a:lnTo>
                    <a:lnTo>
                      <a:pt x="1" y="79"/>
                    </a:lnTo>
                    <a:lnTo>
                      <a:pt x="0" y="93"/>
                    </a:lnTo>
                    <a:lnTo>
                      <a:pt x="1" y="107"/>
                    </a:lnTo>
                    <a:lnTo>
                      <a:pt x="4" y="120"/>
                    </a:lnTo>
                    <a:lnTo>
                      <a:pt x="8" y="133"/>
                    </a:lnTo>
                    <a:lnTo>
                      <a:pt x="14" y="145"/>
                    </a:lnTo>
                    <a:lnTo>
                      <a:pt x="21" y="155"/>
                    </a:lnTo>
                    <a:close/>
                  </a:path>
                </a:pathLst>
              </a:custGeom>
              <a:solidFill>
                <a:srgbClr val="FFFFFF"/>
              </a:solidFill>
              <a:ln w="28575" cmpd="sng">
                <a:solidFill>
                  <a:srgbClr val="008000"/>
                </a:solidFill>
                <a:prstDash val="solid"/>
                <a:round/>
                <a:headEnd/>
                <a:tailEnd/>
              </a:ln>
            </p:spPr>
            <p:txBody>
              <a:bodyPr/>
              <a:lstStyle/>
              <a:p>
                <a:endParaRPr lang="en-US"/>
              </a:p>
            </p:txBody>
          </p:sp>
          <p:sp>
            <p:nvSpPr>
              <p:cNvPr id="32" name="Rectangle 22"/>
              <p:cNvSpPr>
                <a:spLocks noChangeArrowheads="1"/>
              </p:cNvSpPr>
              <p:nvPr/>
            </p:nvSpPr>
            <p:spPr bwMode="auto">
              <a:xfrm rot="18577112">
                <a:off x="806" y="2386"/>
                <a:ext cx="369"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lang="en-US" altLang="en-US" sz="1600">
                    <a:solidFill>
                      <a:srgbClr val="FF0000"/>
                    </a:solidFill>
                    <a:effectLst>
                      <a:outerShdw blurRad="38100" dist="38100" dir="2700000" algn="tl">
                        <a:srgbClr val="C0C0C0"/>
                      </a:outerShdw>
                    </a:effectLst>
                    <a:latin typeface="Lucida Casual" pitchFamily="66" charset="0"/>
                  </a:rPr>
                  <a:t>CHECK</a:t>
                </a:r>
                <a:endParaRPr lang="en-US" altLang="en-US" sz="2000">
                  <a:solidFill>
                    <a:srgbClr val="FF0000"/>
                  </a:solidFill>
                  <a:effectLst>
                    <a:outerShdw blurRad="38100" dist="38100" dir="2700000" algn="tl">
                      <a:srgbClr val="C0C0C0"/>
                    </a:outerShdw>
                  </a:effectLst>
                </a:endParaRPr>
              </a:p>
            </p:txBody>
          </p:sp>
        </p:grpSp>
      </p:grpSp>
      <p:sp>
        <p:nvSpPr>
          <p:cNvPr id="2" name="Date Placeholder 1"/>
          <p:cNvSpPr>
            <a:spLocks noGrp="1"/>
          </p:cNvSpPr>
          <p:nvPr>
            <p:ph type="dt" sz="half" idx="10"/>
          </p:nvPr>
        </p:nvSpPr>
        <p:spPr/>
        <p:txBody>
          <a:bodyPr/>
          <a:lstStyle/>
          <a:p>
            <a:fld id="{91214AB0-D371-4EDB-9420-1A1DD43225DE}" type="datetime1">
              <a:rPr lang="vi-VN" smtClean="0"/>
              <a:t>09/09/2015</a:t>
            </a:fld>
            <a:endParaRPr lang="en-US"/>
          </a:p>
        </p:txBody>
      </p:sp>
      <p:sp>
        <p:nvSpPr>
          <p:cNvPr id="5" name="Footer Placeholder 4"/>
          <p:cNvSpPr>
            <a:spLocks noGrp="1"/>
          </p:cNvSpPr>
          <p:nvPr>
            <p:ph type="ftr" sz="quarter" idx="11"/>
          </p:nvPr>
        </p:nvSpPr>
        <p:spPr/>
        <p:txBody>
          <a:bodyPr/>
          <a:lstStyle/>
          <a:p>
            <a:r>
              <a:rPr lang="en-US" smtClean="0"/>
              <a:t>BVĐK Thị Xã Ngã Năm, Sóc Trăng</a:t>
            </a:r>
            <a:endParaRPr lang="en-US"/>
          </a:p>
        </p:txBody>
      </p:sp>
      <p:sp>
        <p:nvSpPr>
          <p:cNvPr id="6" name="Slide Number Placeholder 5"/>
          <p:cNvSpPr>
            <a:spLocks noGrp="1"/>
          </p:cNvSpPr>
          <p:nvPr>
            <p:ph type="sldNum" sz="quarter" idx="12"/>
          </p:nvPr>
        </p:nvSpPr>
        <p:spPr/>
        <p:txBody>
          <a:bodyPr/>
          <a:lstStyle/>
          <a:p>
            <a:fld id="{EF7AB561-25D8-4196-851B-64F78140E994}" type="slidenum">
              <a:rPr lang="en-US" smtClean="0"/>
              <a:t>31</a:t>
            </a:fld>
            <a:endParaRPr lang="en-US"/>
          </a:p>
        </p:txBody>
      </p:sp>
      <p:pic>
        <p:nvPicPr>
          <p:cNvPr id="45" name="Picture 4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0734" y="86156"/>
            <a:ext cx="1026199" cy="893852"/>
          </a:xfrm>
          <a:prstGeom prst="rect">
            <a:avLst/>
          </a:prstGeom>
        </p:spPr>
      </p:pic>
    </p:spTree>
    <p:extLst>
      <p:ext uri="{BB962C8B-B14F-4D97-AF65-F5344CB8AC3E}">
        <p14:creationId xmlns:p14="http://schemas.microsoft.com/office/powerpoint/2010/main" val="282164683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ChangeArrowheads="1"/>
          </p:cNvSpPr>
          <p:nvPr/>
        </p:nvSpPr>
        <p:spPr bwMode="auto">
          <a:xfrm>
            <a:off x="2173472" y="151476"/>
            <a:ext cx="5943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SzPct val="70000"/>
              <a:buFontTx/>
              <a:buNone/>
            </a:pPr>
            <a:r>
              <a:rPr lang="en-US" altLang="en-US" sz="3200" b="1">
                <a:solidFill>
                  <a:srgbClr val="0000FF"/>
                </a:solidFill>
                <a:latin typeface="Verdana" panose="020B0604030504040204" pitchFamily="34" charset="0"/>
                <a:cs typeface="Arial" panose="020B0604020202020204" pitchFamily="34" charset="0"/>
              </a:rPr>
              <a:t>CHECK - KIỂM TRA</a:t>
            </a:r>
          </a:p>
        </p:txBody>
      </p:sp>
      <p:sp>
        <p:nvSpPr>
          <p:cNvPr id="48131" name="Text Box 3"/>
          <p:cNvSpPr txBox="1">
            <a:spLocks noChangeArrowheads="1"/>
          </p:cNvSpPr>
          <p:nvPr/>
        </p:nvSpPr>
        <p:spPr bwMode="auto">
          <a:xfrm>
            <a:off x="2157413" y="1387475"/>
            <a:ext cx="7315200" cy="4560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70000"/>
              <a:buFont typeface="Wingdings" panose="05000000000000000000" pitchFamily="2" charset="2"/>
              <a:buChar char="¡"/>
              <a:defRPr sz="2900">
                <a:solidFill>
                  <a:schemeClr val="tx1"/>
                </a:solidFill>
                <a:latin typeface="Verdana" panose="020B0604030504040204" pitchFamily="34" charset="0"/>
                <a:cs typeface="Arial" panose="020B0604020202020204" pitchFamily="34" charset="0"/>
              </a:defRPr>
            </a:lvl1pPr>
            <a:lvl2pPr marL="2282825" indent="-285750">
              <a:spcBef>
                <a:spcPct val="20000"/>
              </a:spcBef>
              <a:buClr>
                <a:schemeClr val="accent2"/>
              </a:buClr>
              <a:buSzPct val="70000"/>
              <a:buFont typeface="Wingdings" panose="05000000000000000000" pitchFamily="2" charset="2"/>
              <a:buChar char="l"/>
              <a:defRPr sz="2500">
                <a:solidFill>
                  <a:schemeClr val="tx1"/>
                </a:solidFill>
                <a:latin typeface="Verdana" panose="020B0604030504040204" pitchFamily="34" charset="0"/>
                <a:cs typeface="Arial" panose="020B0604020202020204" pitchFamily="34" charset="0"/>
              </a:defRPr>
            </a:lvl2pPr>
            <a:lvl3pPr marL="2625725" indent="-228600">
              <a:spcBef>
                <a:spcPct val="20000"/>
              </a:spcBef>
              <a:buClr>
                <a:schemeClr val="tx2"/>
              </a:buClr>
              <a:buSzPct val="65000"/>
              <a:buFont typeface="Wingdings" panose="05000000000000000000" pitchFamily="2" charset="2"/>
              <a:buChar char="¡"/>
              <a:defRPr sz="2200">
                <a:solidFill>
                  <a:schemeClr val="tx1"/>
                </a:solidFill>
                <a:latin typeface="Verdana" panose="020B0604030504040204" pitchFamily="34" charset="0"/>
                <a:cs typeface="Arial" panose="020B0604020202020204" pitchFamily="34" charset="0"/>
              </a:defRPr>
            </a:lvl3pPr>
            <a:lvl4pPr marL="2968625" indent="-228600">
              <a:spcBef>
                <a:spcPct val="20000"/>
              </a:spcBef>
              <a:buClr>
                <a:schemeClr val="accent2"/>
              </a:buClr>
              <a:buSzPct val="70000"/>
              <a:buFont typeface="Wingdings" panose="05000000000000000000" pitchFamily="2" charset="2"/>
              <a:buChar char="l"/>
              <a:defRPr sz="1900">
                <a:solidFill>
                  <a:schemeClr val="tx1"/>
                </a:solidFill>
                <a:latin typeface="Verdana" panose="020B0604030504040204" pitchFamily="34" charset="0"/>
                <a:cs typeface="Arial" panose="020B0604020202020204" pitchFamily="34" charset="0"/>
              </a:defRPr>
            </a:lvl4pPr>
            <a:lvl5pPr marL="3311525" indent="-228600">
              <a:spcBef>
                <a:spcPct val="20000"/>
              </a:spcBef>
              <a:buClr>
                <a:schemeClr val="tx2"/>
              </a:buClr>
              <a:buSzPct val="60000"/>
              <a:buFont typeface="Wingdings" panose="05000000000000000000" pitchFamily="2" charset="2"/>
              <a:buChar char="¡"/>
              <a:defRPr sz="1900">
                <a:solidFill>
                  <a:schemeClr val="tx1"/>
                </a:solidFill>
                <a:latin typeface="Verdana" panose="020B0604030504040204" pitchFamily="34" charset="0"/>
                <a:cs typeface="Arial" panose="020B0604020202020204" pitchFamily="34" charset="0"/>
              </a:defRPr>
            </a:lvl5pPr>
            <a:lvl6pPr marL="3768725" indent="-228600" fontAlgn="base">
              <a:spcBef>
                <a:spcPct val="20000"/>
              </a:spcBef>
              <a:spcAft>
                <a:spcPct val="0"/>
              </a:spcAft>
              <a:buClr>
                <a:schemeClr val="tx2"/>
              </a:buClr>
              <a:buSzPct val="60000"/>
              <a:buFont typeface="Wingdings" panose="05000000000000000000" pitchFamily="2" charset="2"/>
              <a:buChar char="¡"/>
              <a:defRPr sz="1900">
                <a:solidFill>
                  <a:schemeClr val="tx1"/>
                </a:solidFill>
                <a:latin typeface="Verdana" panose="020B0604030504040204" pitchFamily="34" charset="0"/>
                <a:cs typeface="Arial" panose="020B0604020202020204" pitchFamily="34" charset="0"/>
              </a:defRPr>
            </a:lvl6pPr>
            <a:lvl7pPr marL="4225925" indent="-228600" fontAlgn="base">
              <a:spcBef>
                <a:spcPct val="20000"/>
              </a:spcBef>
              <a:spcAft>
                <a:spcPct val="0"/>
              </a:spcAft>
              <a:buClr>
                <a:schemeClr val="tx2"/>
              </a:buClr>
              <a:buSzPct val="60000"/>
              <a:buFont typeface="Wingdings" panose="05000000000000000000" pitchFamily="2" charset="2"/>
              <a:buChar char="¡"/>
              <a:defRPr sz="1900">
                <a:solidFill>
                  <a:schemeClr val="tx1"/>
                </a:solidFill>
                <a:latin typeface="Verdana" panose="020B0604030504040204" pitchFamily="34" charset="0"/>
                <a:cs typeface="Arial" panose="020B0604020202020204" pitchFamily="34" charset="0"/>
              </a:defRPr>
            </a:lvl7pPr>
            <a:lvl8pPr marL="4683125" indent="-228600" fontAlgn="base">
              <a:spcBef>
                <a:spcPct val="20000"/>
              </a:spcBef>
              <a:spcAft>
                <a:spcPct val="0"/>
              </a:spcAft>
              <a:buClr>
                <a:schemeClr val="tx2"/>
              </a:buClr>
              <a:buSzPct val="60000"/>
              <a:buFont typeface="Wingdings" panose="05000000000000000000" pitchFamily="2" charset="2"/>
              <a:buChar char="¡"/>
              <a:defRPr sz="1900">
                <a:solidFill>
                  <a:schemeClr val="tx1"/>
                </a:solidFill>
                <a:latin typeface="Verdana" panose="020B0604030504040204" pitchFamily="34" charset="0"/>
                <a:cs typeface="Arial" panose="020B0604020202020204" pitchFamily="34" charset="0"/>
              </a:defRPr>
            </a:lvl8pPr>
            <a:lvl9pPr marL="5140325" indent="-228600" fontAlgn="base">
              <a:spcBef>
                <a:spcPct val="20000"/>
              </a:spcBef>
              <a:spcAft>
                <a:spcPct val="0"/>
              </a:spcAft>
              <a:buClr>
                <a:schemeClr val="tx2"/>
              </a:buClr>
              <a:buSzPct val="60000"/>
              <a:buFont typeface="Wingdings" panose="05000000000000000000" pitchFamily="2" charset="2"/>
              <a:buChar char="¡"/>
              <a:defRPr sz="1900">
                <a:solidFill>
                  <a:schemeClr val="tx1"/>
                </a:solidFill>
                <a:latin typeface="Verdana" panose="020B0604030504040204" pitchFamily="34" charset="0"/>
                <a:cs typeface="Arial" panose="020B0604020202020204" pitchFamily="34" charset="0"/>
              </a:defRPr>
            </a:lvl9pPr>
          </a:lstStyle>
          <a:p>
            <a:pPr algn="ctr" eaLnBrk="1" hangingPunct="1">
              <a:spcBef>
                <a:spcPct val="0"/>
              </a:spcBef>
              <a:buClrTx/>
              <a:buFontTx/>
              <a:buNone/>
              <a:defRPr/>
            </a:pPr>
            <a:r>
              <a:rPr lang="en-US" altLang="en-US" sz="2400" b="0" dirty="0">
                <a:solidFill>
                  <a:srgbClr val="0000FF"/>
                </a:solidFill>
              </a:rPr>
              <a:t>	</a:t>
            </a:r>
            <a:r>
              <a:rPr lang="en-US" altLang="en-US" sz="2400" b="0" dirty="0" err="1">
                <a:solidFill>
                  <a:srgbClr val="FF0000"/>
                </a:solidFill>
              </a:rPr>
              <a:t>Phương</a:t>
            </a:r>
            <a:r>
              <a:rPr lang="en-US" altLang="en-US" sz="2400" b="0" dirty="0">
                <a:solidFill>
                  <a:srgbClr val="FF0000"/>
                </a:solidFill>
              </a:rPr>
              <a:t> </a:t>
            </a:r>
            <a:r>
              <a:rPr lang="en-US" altLang="en-US" sz="2400" b="0" dirty="0" err="1">
                <a:solidFill>
                  <a:srgbClr val="FF0000"/>
                </a:solidFill>
              </a:rPr>
              <a:t>pháp</a:t>
            </a:r>
            <a:r>
              <a:rPr lang="en-US" altLang="en-US" sz="2400" b="0" dirty="0">
                <a:solidFill>
                  <a:srgbClr val="FF0000"/>
                </a:solidFill>
              </a:rPr>
              <a:t> </a:t>
            </a:r>
            <a:r>
              <a:rPr lang="en-US" altLang="en-US" sz="2400" b="0" dirty="0" err="1">
                <a:solidFill>
                  <a:srgbClr val="FF0000"/>
                </a:solidFill>
              </a:rPr>
              <a:t>và</a:t>
            </a:r>
            <a:r>
              <a:rPr lang="en-US" altLang="en-US" sz="2400" b="0" dirty="0">
                <a:solidFill>
                  <a:srgbClr val="FF0000"/>
                </a:solidFill>
              </a:rPr>
              <a:t> </a:t>
            </a:r>
            <a:r>
              <a:rPr lang="en-US" altLang="en-US" sz="2400" b="0" dirty="0" err="1">
                <a:solidFill>
                  <a:srgbClr val="FF0000"/>
                </a:solidFill>
              </a:rPr>
              <a:t>công</a:t>
            </a:r>
            <a:r>
              <a:rPr lang="en-US" altLang="en-US" sz="2400" b="0" dirty="0">
                <a:solidFill>
                  <a:srgbClr val="FF0000"/>
                </a:solidFill>
              </a:rPr>
              <a:t> </a:t>
            </a:r>
            <a:r>
              <a:rPr lang="en-US" altLang="en-US" sz="2400" b="0" dirty="0" err="1">
                <a:solidFill>
                  <a:srgbClr val="FF0000"/>
                </a:solidFill>
              </a:rPr>
              <a:t>cụ</a:t>
            </a:r>
            <a:r>
              <a:rPr lang="en-US" altLang="en-US" sz="2400" b="0" dirty="0">
                <a:solidFill>
                  <a:srgbClr val="FF0000"/>
                </a:solidFill>
              </a:rPr>
              <a:t>: </a:t>
            </a:r>
            <a:r>
              <a:rPr lang="en-US" altLang="en-US" sz="2400" b="0" dirty="0" err="1">
                <a:solidFill>
                  <a:srgbClr val="0000FF"/>
                </a:solidFill>
              </a:rPr>
              <a:t>Cần</a:t>
            </a:r>
            <a:r>
              <a:rPr lang="en-US" altLang="en-US" sz="2400" b="0" dirty="0">
                <a:solidFill>
                  <a:srgbClr val="0000FF"/>
                </a:solidFill>
              </a:rPr>
              <a:t> </a:t>
            </a:r>
            <a:r>
              <a:rPr lang="en-US" altLang="en-US" sz="2400" b="0" dirty="0" err="1">
                <a:solidFill>
                  <a:srgbClr val="0000FF"/>
                </a:solidFill>
              </a:rPr>
              <a:t>thiết</a:t>
            </a:r>
            <a:r>
              <a:rPr lang="en-US" altLang="en-US" sz="2400" b="0" dirty="0">
                <a:solidFill>
                  <a:srgbClr val="0000FF"/>
                </a:solidFill>
              </a:rPr>
              <a:t> </a:t>
            </a:r>
            <a:r>
              <a:rPr lang="en-US" altLang="en-US" sz="2400" b="0" dirty="0" err="1">
                <a:solidFill>
                  <a:srgbClr val="0000FF"/>
                </a:solidFill>
              </a:rPr>
              <a:t>phải</a:t>
            </a:r>
            <a:r>
              <a:rPr lang="en-US" altLang="en-US" sz="2400" b="0" dirty="0">
                <a:solidFill>
                  <a:srgbClr val="0000FF"/>
                </a:solidFill>
              </a:rPr>
              <a:t> </a:t>
            </a:r>
            <a:r>
              <a:rPr lang="en-US" altLang="en-US" sz="2400" b="0" dirty="0" err="1">
                <a:solidFill>
                  <a:srgbClr val="0000FF"/>
                </a:solidFill>
              </a:rPr>
              <a:t>có</a:t>
            </a:r>
            <a:r>
              <a:rPr lang="en-US" altLang="en-US" sz="2400" b="0" dirty="0">
                <a:solidFill>
                  <a:srgbClr val="0000FF"/>
                </a:solidFill>
              </a:rPr>
              <a:t> 1 </a:t>
            </a:r>
            <a:r>
              <a:rPr lang="en-US" altLang="en-US" sz="2400" b="0" dirty="0" err="1">
                <a:solidFill>
                  <a:srgbClr val="0000FF"/>
                </a:solidFill>
              </a:rPr>
              <a:t>chu</a:t>
            </a:r>
            <a:r>
              <a:rPr lang="en-US" altLang="en-US" sz="2400" b="0" dirty="0">
                <a:solidFill>
                  <a:srgbClr val="0000FF"/>
                </a:solidFill>
              </a:rPr>
              <a:t> </a:t>
            </a:r>
            <a:r>
              <a:rPr lang="en-US" altLang="en-US" sz="2400" b="0" dirty="0" err="1">
                <a:solidFill>
                  <a:srgbClr val="0000FF"/>
                </a:solidFill>
              </a:rPr>
              <a:t>trình</a:t>
            </a:r>
            <a:r>
              <a:rPr lang="en-US" altLang="en-US" sz="2400" b="0" dirty="0">
                <a:solidFill>
                  <a:srgbClr val="0000FF"/>
                </a:solidFill>
              </a:rPr>
              <a:t> con</a:t>
            </a:r>
          </a:p>
          <a:p>
            <a:pPr eaLnBrk="1" hangingPunct="1">
              <a:spcBef>
                <a:spcPct val="0"/>
              </a:spcBef>
              <a:buClrTx/>
              <a:buFont typeface="Wingdings" panose="05000000000000000000" pitchFamily="2" charset="2"/>
              <a:buChar char="Ø"/>
              <a:defRPr/>
            </a:pPr>
            <a:r>
              <a:rPr lang="en-US" altLang="en-US" sz="2400" b="0" dirty="0"/>
              <a:t>  </a:t>
            </a:r>
            <a:r>
              <a:rPr lang="en-US" altLang="en-US" sz="2400" dirty="0">
                <a:solidFill>
                  <a:srgbClr val="0000FF"/>
                </a:solidFill>
              </a:rPr>
              <a:t>Plan	</a:t>
            </a:r>
            <a:r>
              <a:rPr lang="en-US" altLang="en-US" sz="2400" b="0" dirty="0"/>
              <a:t>- </a:t>
            </a:r>
            <a:r>
              <a:rPr lang="en-US" altLang="en-US" sz="2400" b="0" dirty="0" err="1"/>
              <a:t>Lập</a:t>
            </a:r>
            <a:r>
              <a:rPr lang="en-US" altLang="en-US" sz="2400" b="0" dirty="0"/>
              <a:t> </a:t>
            </a:r>
            <a:r>
              <a:rPr lang="en-US" altLang="en-US" sz="2400" b="0" dirty="0" err="1"/>
              <a:t>kế</a:t>
            </a:r>
            <a:r>
              <a:rPr lang="en-US" altLang="en-US" sz="2400" b="0" dirty="0"/>
              <a:t> </a:t>
            </a:r>
            <a:r>
              <a:rPr lang="en-US" altLang="en-US" sz="2400" b="0" dirty="0" err="1"/>
              <a:t>hoạch</a:t>
            </a:r>
            <a:r>
              <a:rPr lang="en-US" altLang="en-US" sz="2400" b="0" dirty="0"/>
              <a:t> </a:t>
            </a:r>
            <a:r>
              <a:rPr lang="en-US" altLang="en-US" sz="2400" b="0" dirty="0" err="1"/>
              <a:t>kiểm</a:t>
            </a:r>
            <a:r>
              <a:rPr lang="en-US" altLang="en-US" sz="2400" b="0" dirty="0"/>
              <a:t> </a:t>
            </a:r>
            <a:r>
              <a:rPr lang="en-US" altLang="en-US" sz="2400" b="0" dirty="0" err="1"/>
              <a:t>tra</a:t>
            </a:r>
            <a:r>
              <a:rPr lang="en-US" altLang="en-US" sz="2400" b="0" dirty="0"/>
              <a:t>: 5W – 1H</a:t>
            </a:r>
          </a:p>
          <a:p>
            <a:pPr eaLnBrk="1" hangingPunct="1">
              <a:lnSpc>
                <a:spcPct val="130000"/>
              </a:lnSpc>
              <a:spcBef>
                <a:spcPct val="0"/>
              </a:spcBef>
              <a:buClrTx/>
              <a:buFont typeface="Wingdings" panose="05000000000000000000" pitchFamily="2" charset="2"/>
              <a:buChar char="Ø"/>
              <a:defRPr/>
            </a:pPr>
            <a:r>
              <a:rPr lang="en-US" altLang="en-US" sz="2400" b="0" dirty="0"/>
              <a:t>  </a:t>
            </a:r>
            <a:r>
              <a:rPr lang="en-US" altLang="en-US" sz="2400" dirty="0">
                <a:solidFill>
                  <a:srgbClr val="0000FF"/>
                </a:solidFill>
              </a:rPr>
              <a:t>Do</a:t>
            </a:r>
            <a:r>
              <a:rPr lang="en-US" altLang="en-US" sz="2400" b="0" dirty="0"/>
              <a:t>      	- </a:t>
            </a:r>
            <a:r>
              <a:rPr lang="en-US" altLang="en-US" sz="2400" b="0" dirty="0" err="1"/>
              <a:t>Thực</a:t>
            </a:r>
            <a:r>
              <a:rPr lang="en-US" altLang="en-US" sz="2400" b="0" dirty="0"/>
              <a:t> </a:t>
            </a:r>
            <a:r>
              <a:rPr lang="en-US" altLang="en-US" sz="2400" b="0" dirty="0" err="1"/>
              <a:t>hiện</a:t>
            </a:r>
            <a:r>
              <a:rPr lang="en-US" altLang="en-US" sz="2400" b="0" dirty="0"/>
              <a:t> </a:t>
            </a:r>
            <a:r>
              <a:rPr lang="en-US" altLang="en-US" sz="2400" b="0" dirty="0" err="1"/>
              <a:t>kiểm</a:t>
            </a:r>
            <a:r>
              <a:rPr lang="en-US" altLang="en-US" sz="2400" b="0" dirty="0"/>
              <a:t> </a:t>
            </a:r>
            <a:r>
              <a:rPr lang="en-US" altLang="en-US" sz="2400" b="0" dirty="0" err="1"/>
              <a:t>tra</a:t>
            </a:r>
            <a:r>
              <a:rPr lang="en-US" altLang="en-US" sz="2400" b="0" dirty="0"/>
              <a:t> </a:t>
            </a:r>
            <a:r>
              <a:rPr lang="en-US" altLang="en-US" sz="2400" b="0" dirty="0" err="1"/>
              <a:t>theo</a:t>
            </a:r>
            <a:r>
              <a:rPr lang="en-US" altLang="en-US" sz="2400" b="0" dirty="0"/>
              <a:t> Plan</a:t>
            </a:r>
          </a:p>
          <a:p>
            <a:pPr marL="282575" indent="-282575" eaLnBrk="1" hangingPunct="1">
              <a:lnSpc>
                <a:spcPct val="130000"/>
              </a:lnSpc>
              <a:spcBef>
                <a:spcPct val="0"/>
              </a:spcBef>
              <a:buClrTx/>
              <a:buFont typeface="Wingdings" panose="05000000000000000000" pitchFamily="2" charset="2"/>
              <a:buChar char="Ø"/>
              <a:tabLst>
                <a:tab pos="349250" algn="l"/>
              </a:tabLst>
              <a:defRPr/>
            </a:pPr>
            <a:r>
              <a:rPr lang="en-US" altLang="en-US" sz="2400" dirty="0">
                <a:solidFill>
                  <a:srgbClr val="0000FF"/>
                </a:solidFill>
              </a:rPr>
              <a:t> Check</a:t>
            </a:r>
            <a:r>
              <a:rPr lang="en-US" altLang="en-US" sz="2400" b="0" dirty="0"/>
              <a:t>    - </a:t>
            </a:r>
            <a:r>
              <a:rPr lang="en-US" altLang="en-US" sz="2400" b="0" dirty="0" err="1"/>
              <a:t>Kiểm</a:t>
            </a:r>
            <a:r>
              <a:rPr lang="en-US" altLang="en-US" sz="2400" b="0" dirty="0"/>
              <a:t> </a:t>
            </a:r>
            <a:r>
              <a:rPr lang="en-US" altLang="en-US" sz="2400" b="0" dirty="0" err="1"/>
              <a:t>tra</a:t>
            </a:r>
            <a:r>
              <a:rPr lang="en-US" altLang="en-US" sz="2400" b="0" dirty="0"/>
              <a:t> </a:t>
            </a:r>
            <a:r>
              <a:rPr lang="en-US" altLang="en-US" sz="2400" b="0" dirty="0" err="1"/>
              <a:t>lại</a:t>
            </a:r>
            <a:r>
              <a:rPr lang="en-US" altLang="en-US" sz="2400" b="0" dirty="0"/>
              <a:t> </a:t>
            </a:r>
            <a:r>
              <a:rPr lang="en-US" altLang="en-US" sz="2400" b="0" dirty="0" err="1"/>
              <a:t>mức</a:t>
            </a:r>
            <a:r>
              <a:rPr lang="en-US" altLang="en-US" sz="2400" b="0" dirty="0"/>
              <a:t> </a:t>
            </a:r>
            <a:r>
              <a:rPr lang="en-US" altLang="en-US" sz="2400" b="0" dirty="0" err="1"/>
              <a:t>độ</a:t>
            </a:r>
            <a:r>
              <a:rPr lang="en-US" altLang="en-US" sz="2400" b="0" dirty="0"/>
              <a:t> </a:t>
            </a:r>
            <a:r>
              <a:rPr lang="en-US" altLang="en-US" sz="2400" b="0" dirty="0" err="1"/>
              <a:t>chính</a:t>
            </a:r>
            <a:r>
              <a:rPr lang="en-US" altLang="en-US" sz="2400" b="0" dirty="0"/>
              <a:t> </a:t>
            </a:r>
            <a:r>
              <a:rPr lang="en-US" altLang="en-US" sz="2400" b="0" dirty="0" err="1"/>
              <a:t>xác</a:t>
            </a:r>
            <a:r>
              <a:rPr lang="en-US" altLang="en-US" sz="2400" b="0" dirty="0"/>
              <a:t> </a:t>
            </a:r>
            <a:r>
              <a:rPr lang="en-US" altLang="en-US" sz="2400" b="0" dirty="0" err="1"/>
              <a:t>của</a:t>
            </a:r>
            <a:r>
              <a:rPr lang="en-US" altLang="en-US" sz="2400" b="0" dirty="0"/>
              <a:t> </a:t>
            </a:r>
            <a:r>
              <a:rPr lang="en-US" altLang="en-US" sz="2400" b="0" dirty="0" err="1"/>
              <a:t>kết</a:t>
            </a:r>
            <a:r>
              <a:rPr lang="en-US" altLang="en-US" sz="2400" b="0" dirty="0"/>
              <a:t> </a:t>
            </a:r>
            <a:r>
              <a:rPr lang="en-US" altLang="en-US" sz="2400" b="0" dirty="0" err="1"/>
              <a:t>quả</a:t>
            </a:r>
            <a:r>
              <a:rPr lang="en-US" altLang="en-US" sz="2400" b="0" dirty="0"/>
              <a:t> </a:t>
            </a:r>
            <a:r>
              <a:rPr lang="en-US" altLang="en-US" sz="2400" b="0" dirty="0" err="1"/>
              <a:t>kiểm</a:t>
            </a:r>
            <a:r>
              <a:rPr lang="en-US" altLang="en-US" sz="2400" b="0" dirty="0"/>
              <a:t> </a:t>
            </a:r>
            <a:r>
              <a:rPr lang="en-US" altLang="en-US" sz="2400" b="0" dirty="0" err="1"/>
              <a:t>tra</a:t>
            </a:r>
            <a:r>
              <a:rPr lang="en-US" altLang="en-US" sz="2400" b="0" dirty="0"/>
              <a:t> </a:t>
            </a:r>
            <a:r>
              <a:rPr lang="en-US" altLang="en-US" sz="2400" b="0" dirty="0" err="1"/>
              <a:t>và</a:t>
            </a:r>
            <a:r>
              <a:rPr lang="en-US" altLang="en-US" sz="2400" b="0" dirty="0"/>
              <a:t> </a:t>
            </a:r>
            <a:r>
              <a:rPr lang="en-US" altLang="en-US" sz="2400" b="0" dirty="0" err="1"/>
              <a:t>đánh</a:t>
            </a:r>
            <a:r>
              <a:rPr lang="en-US" altLang="en-US" sz="2400" b="0" dirty="0"/>
              <a:t> </a:t>
            </a:r>
            <a:r>
              <a:rPr lang="en-US" altLang="en-US" sz="2400" b="0" dirty="0" err="1"/>
              <a:t>giá</a:t>
            </a:r>
            <a:r>
              <a:rPr lang="en-US" altLang="en-US" sz="2400" b="0" dirty="0"/>
              <a:t> </a:t>
            </a:r>
            <a:r>
              <a:rPr lang="en-US" altLang="en-US" sz="2400" b="0" dirty="0" err="1"/>
              <a:t>lại</a:t>
            </a:r>
            <a:r>
              <a:rPr lang="en-US" altLang="en-US" sz="2400" b="0" dirty="0"/>
              <a:t> </a:t>
            </a:r>
            <a:r>
              <a:rPr lang="en-US" altLang="en-US" sz="2400" b="0" dirty="0" err="1"/>
              <a:t>hiệu</a:t>
            </a:r>
            <a:r>
              <a:rPr lang="en-US" altLang="en-US" sz="2400" b="0" dirty="0"/>
              <a:t> </a:t>
            </a:r>
            <a:r>
              <a:rPr lang="en-US" altLang="en-US" sz="2400" b="0" dirty="0" err="1"/>
              <a:t>quả</a:t>
            </a:r>
            <a:r>
              <a:rPr lang="en-US" altLang="en-US" sz="2400" b="0" dirty="0"/>
              <a:t> </a:t>
            </a:r>
            <a:r>
              <a:rPr lang="en-US" altLang="en-US" sz="2400" b="0" dirty="0" err="1"/>
              <a:t>của</a:t>
            </a:r>
            <a:r>
              <a:rPr lang="en-US" altLang="en-US" sz="2400" b="0" dirty="0"/>
              <a:t> </a:t>
            </a:r>
            <a:r>
              <a:rPr lang="en-US" altLang="en-US" sz="2400" b="0" dirty="0" err="1"/>
              <a:t>phương</a:t>
            </a:r>
            <a:r>
              <a:rPr lang="en-US" altLang="en-US" sz="2400" b="0" dirty="0"/>
              <a:t> </a:t>
            </a:r>
            <a:r>
              <a:rPr lang="en-US" altLang="en-US" sz="2400" b="0" dirty="0" err="1"/>
              <a:t>pháp</a:t>
            </a:r>
            <a:r>
              <a:rPr lang="en-US" altLang="en-US" sz="2400" b="0" dirty="0"/>
              <a:t>, </a:t>
            </a:r>
            <a:r>
              <a:rPr lang="en-US" altLang="en-US" sz="2400" b="0" dirty="0" err="1"/>
              <a:t>công</a:t>
            </a:r>
            <a:r>
              <a:rPr lang="en-US" altLang="en-US" sz="2400" b="0" dirty="0"/>
              <a:t> </a:t>
            </a:r>
            <a:r>
              <a:rPr lang="en-US" altLang="en-US" sz="2400" b="0" dirty="0" err="1"/>
              <a:t>cụ</a:t>
            </a:r>
            <a:r>
              <a:rPr lang="en-US" altLang="en-US" sz="2400" b="0" dirty="0"/>
              <a:t> </a:t>
            </a:r>
            <a:r>
              <a:rPr lang="en-US" altLang="en-US" sz="2400" b="0" dirty="0" err="1"/>
              <a:t>kiểm</a:t>
            </a:r>
            <a:r>
              <a:rPr lang="en-US" altLang="en-US" sz="2400" b="0" dirty="0"/>
              <a:t> </a:t>
            </a:r>
            <a:r>
              <a:rPr lang="en-US" altLang="en-US" sz="2400" b="0" dirty="0" err="1"/>
              <a:t>tra</a:t>
            </a:r>
            <a:r>
              <a:rPr lang="en-US" altLang="en-US" sz="2400" b="0" dirty="0"/>
              <a:t> </a:t>
            </a:r>
            <a:r>
              <a:rPr lang="en-US" altLang="en-US" sz="2400" b="0" dirty="0" err="1"/>
              <a:t>đã</a:t>
            </a:r>
            <a:r>
              <a:rPr lang="en-US" altLang="en-US" sz="2400" b="0" dirty="0"/>
              <a:t> </a:t>
            </a:r>
            <a:r>
              <a:rPr lang="en-US" altLang="en-US" sz="2400" b="0" dirty="0" err="1"/>
              <a:t>áp</a:t>
            </a:r>
            <a:r>
              <a:rPr lang="en-US" altLang="en-US" sz="2400" b="0" dirty="0"/>
              <a:t> </a:t>
            </a:r>
            <a:r>
              <a:rPr lang="en-US" altLang="en-US" sz="2400" b="0" dirty="0" err="1"/>
              <a:t>dụng</a:t>
            </a:r>
            <a:endParaRPr lang="en-US" altLang="en-US" sz="2400" b="0" dirty="0"/>
          </a:p>
          <a:p>
            <a:pPr eaLnBrk="1" hangingPunct="1">
              <a:lnSpc>
                <a:spcPct val="130000"/>
              </a:lnSpc>
              <a:spcBef>
                <a:spcPct val="0"/>
              </a:spcBef>
              <a:buClrTx/>
              <a:buFont typeface="Wingdings" panose="05000000000000000000" pitchFamily="2" charset="2"/>
              <a:buChar char="Ø"/>
              <a:defRPr/>
            </a:pPr>
            <a:r>
              <a:rPr lang="en-US" altLang="en-US" sz="2400" b="0" dirty="0"/>
              <a:t>  </a:t>
            </a:r>
            <a:r>
              <a:rPr lang="en-US" altLang="en-US" sz="2400" dirty="0">
                <a:solidFill>
                  <a:srgbClr val="0000FF"/>
                </a:solidFill>
              </a:rPr>
              <a:t>Act</a:t>
            </a:r>
            <a:r>
              <a:rPr lang="en-US" altLang="en-US" sz="2400" b="0" dirty="0"/>
              <a:t>      	- </a:t>
            </a:r>
            <a:r>
              <a:rPr lang="en-US" altLang="en-US" sz="2400" b="0" dirty="0" err="1"/>
              <a:t>Khắc</a:t>
            </a:r>
            <a:r>
              <a:rPr lang="en-US" altLang="en-US" sz="2400" b="0" dirty="0"/>
              <a:t> </a:t>
            </a:r>
            <a:r>
              <a:rPr lang="en-US" altLang="en-US" sz="2400" b="0" dirty="0" err="1"/>
              <a:t>phục</a:t>
            </a:r>
            <a:r>
              <a:rPr lang="en-US" altLang="en-US" sz="2400" b="0" dirty="0"/>
              <a:t> </a:t>
            </a:r>
            <a:r>
              <a:rPr lang="en-US" altLang="en-US" sz="2400" b="0" dirty="0" err="1"/>
              <a:t>và</a:t>
            </a:r>
            <a:r>
              <a:rPr lang="en-US" altLang="en-US" sz="2400" b="0" dirty="0"/>
              <a:t> </a:t>
            </a:r>
            <a:r>
              <a:rPr lang="en-US" altLang="en-US" sz="2400" b="0" dirty="0" err="1"/>
              <a:t>cải</a:t>
            </a:r>
            <a:r>
              <a:rPr lang="en-US" altLang="en-US" sz="2400" b="0" dirty="0"/>
              <a:t> </a:t>
            </a:r>
            <a:r>
              <a:rPr lang="en-US" altLang="en-US" sz="2400" b="0" dirty="0" err="1"/>
              <a:t>tiến</a:t>
            </a:r>
            <a:r>
              <a:rPr lang="en-US" altLang="en-US" sz="2400" b="0" dirty="0"/>
              <a:t> </a:t>
            </a:r>
            <a:r>
              <a:rPr lang="en-US" altLang="en-US" sz="2400" b="0" dirty="0" err="1"/>
              <a:t>khâu</a:t>
            </a:r>
            <a:r>
              <a:rPr lang="en-US" altLang="en-US" sz="2400" b="0" dirty="0"/>
              <a:t> </a:t>
            </a:r>
            <a:r>
              <a:rPr lang="en-US" altLang="en-US" sz="2400" b="0" dirty="0" err="1"/>
              <a:t>kiểm</a:t>
            </a:r>
            <a:r>
              <a:rPr lang="en-US" altLang="en-US" sz="2400" b="0" dirty="0"/>
              <a:t> </a:t>
            </a:r>
            <a:r>
              <a:rPr lang="en-US" altLang="en-US" sz="2400" b="0" dirty="0" err="1"/>
              <a:t>tra</a:t>
            </a:r>
            <a:r>
              <a:rPr lang="en-US" altLang="en-US" sz="2400" b="0" dirty="0"/>
              <a:t> </a:t>
            </a:r>
            <a:r>
              <a:rPr lang="en-US" altLang="en-US" sz="2400" b="0" dirty="0" err="1"/>
              <a:t>để</a:t>
            </a:r>
            <a:r>
              <a:rPr lang="en-US" altLang="en-US" sz="2400" b="0" dirty="0"/>
              <a:t> </a:t>
            </a:r>
            <a:r>
              <a:rPr lang="en-US" altLang="en-US" sz="2400" b="0" dirty="0" err="1"/>
              <a:t>hoàn</a:t>
            </a:r>
            <a:r>
              <a:rPr lang="en-US" altLang="en-US" sz="2400" b="0" dirty="0"/>
              <a:t> </a:t>
            </a:r>
            <a:r>
              <a:rPr lang="en-US" altLang="en-US" sz="2400" b="0" dirty="0" err="1"/>
              <a:t>thiện</a:t>
            </a:r>
            <a:endParaRPr lang="en-US" altLang="en-US" sz="2400" b="0" dirty="0"/>
          </a:p>
        </p:txBody>
      </p:sp>
      <p:grpSp>
        <p:nvGrpSpPr>
          <p:cNvPr id="64516" name="Group 4"/>
          <p:cNvGrpSpPr>
            <a:grpSpLocks/>
          </p:cNvGrpSpPr>
          <p:nvPr/>
        </p:nvGrpSpPr>
        <p:grpSpPr bwMode="auto">
          <a:xfrm>
            <a:off x="111125" y="2133600"/>
            <a:ext cx="1943100" cy="2139950"/>
            <a:chOff x="168" y="1100"/>
            <a:chExt cx="1080" cy="1252"/>
          </a:xfrm>
        </p:grpSpPr>
        <p:grpSp>
          <p:nvGrpSpPr>
            <p:cNvPr id="64520" name="Group 5"/>
            <p:cNvGrpSpPr>
              <a:grpSpLocks/>
            </p:cNvGrpSpPr>
            <p:nvPr/>
          </p:nvGrpSpPr>
          <p:grpSpPr bwMode="auto">
            <a:xfrm>
              <a:off x="179" y="1100"/>
              <a:ext cx="1069" cy="1252"/>
              <a:chOff x="179" y="1100"/>
              <a:chExt cx="1069" cy="1252"/>
            </a:xfrm>
          </p:grpSpPr>
          <p:sp>
            <p:nvSpPr>
              <p:cNvPr id="64525" name="AutoShape 6"/>
              <p:cNvSpPr>
                <a:spLocks noChangeAspect="1" noChangeArrowheads="1" noTextEdit="1"/>
              </p:cNvSpPr>
              <p:nvPr/>
            </p:nvSpPr>
            <p:spPr bwMode="auto">
              <a:xfrm>
                <a:off x="192" y="1100"/>
                <a:ext cx="1056" cy="1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4526" name="Freeform 7"/>
              <p:cNvSpPr>
                <a:spLocks/>
              </p:cNvSpPr>
              <p:nvPr/>
            </p:nvSpPr>
            <p:spPr bwMode="auto">
              <a:xfrm>
                <a:off x="215" y="1127"/>
                <a:ext cx="1010" cy="1202"/>
              </a:xfrm>
              <a:custGeom>
                <a:avLst/>
                <a:gdLst>
                  <a:gd name="T0" fmla="*/ 1 w 993"/>
                  <a:gd name="T1" fmla="*/ 588 h 1192"/>
                  <a:gd name="T2" fmla="*/ 9 w 993"/>
                  <a:gd name="T3" fmla="*/ 506 h 1192"/>
                  <a:gd name="T4" fmla="*/ 25 w 993"/>
                  <a:gd name="T5" fmla="*/ 428 h 1192"/>
                  <a:gd name="T6" fmla="*/ 55 w 993"/>
                  <a:gd name="T7" fmla="*/ 355 h 1192"/>
                  <a:gd name="T8" fmla="*/ 86 w 993"/>
                  <a:gd name="T9" fmla="*/ 282 h 1192"/>
                  <a:gd name="T10" fmla="*/ 130 w 993"/>
                  <a:gd name="T11" fmla="*/ 221 h 1192"/>
                  <a:gd name="T12" fmla="*/ 181 w 993"/>
                  <a:gd name="T13" fmla="*/ 161 h 1192"/>
                  <a:gd name="T14" fmla="*/ 237 w 993"/>
                  <a:gd name="T15" fmla="*/ 113 h 1192"/>
                  <a:gd name="T16" fmla="*/ 297 w 993"/>
                  <a:gd name="T17" fmla="*/ 73 h 1192"/>
                  <a:gd name="T18" fmla="*/ 361 w 993"/>
                  <a:gd name="T19" fmla="*/ 36 h 1192"/>
                  <a:gd name="T20" fmla="*/ 428 w 993"/>
                  <a:gd name="T21" fmla="*/ 15 h 1192"/>
                  <a:gd name="T22" fmla="*/ 497 w 993"/>
                  <a:gd name="T23" fmla="*/ 2 h 1192"/>
                  <a:gd name="T24" fmla="*/ 567 w 993"/>
                  <a:gd name="T25" fmla="*/ 0 h 1192"/>
                  <a:gd name="T26" fmla="*/ 638 w 993"/>
                  <a:gd name="T27" fmla="*/ 7 h 1192"/>
                  <a:gd name="T28" fmla="*/ 706 w 993"/>
                  <a:gd name="T29" fmla="*/ 24 h 1192"/>
                  <a:gd name="T30" fmla="*/ 773 w 993"/>
                  <a:gd name="T31" fmla="*/ 51 h 1192"/>
                  <a:gd name="T32" fmla="*/ 835 w 993"/>
                  <a:gd name="T33" fmla="*/ 92 h 1192"/>
                  <a:gd name="T34" fmla="*/ 893 w 993"/>
                  <a:gd name="T35" fmla="*/ 136 h 1192"/>
                  <a:gd name="T36" fmla="*/ 945 w 993"/>
                  <a:gd name="T37" fmla="*/ 193 h 1192"/>
                  <a:gd name="T38" fmla="*/ 990 w 993"/>
                  <a:gd name="T39" fmla="*/ 251 h 1192"/>
                  <a:gd name="T40" fmla="*/ 1028 w 993"/>
                  <a:gd name="T41" fmla="*/ 321 h 1192"/>
                  <a:gd name="T42" fmla="*/ 1060 w 993"/>
                  <a:gd name="T43" fmla="*/ 390 h 1192"/>
                  <a:gd name="T44" fmla="*/ 1082 w 993"/>
                  <a:gd name="T45" fmla="*/ 469 h 1192"/>
                  <a:gd name="T46" fmla="*/ 1095 w 993"/>
                  <a:gd name="T47" fmla="*/ 545 h 1192"/>
                  <a:gd name="T48" fmla="*/ 1100 w 993"/>
                  <a:gd name="T49" fmla="*/ 626 h 1192"/>
                  <a:gd name="T50" fmla="*/ 1095 w 993"/>
                  <a:gd name="T51" fmla="*/ 708 h 1192"/>
                  <a:gd name="T52" fmla="*/ 1082 w 993"/>
                  <a:gd name="T53" fmla="*/ 785 h 1192"/>
                  <a:gd name="T54" fmla="*/ 1060 w 993"/>
                  <a:gd name="T55" fmla="*/ 862 h 1192"/>
                  <a:gd name="T56" fmla="*/ 1028 w 993"/>
                  <a:gd name="T57" fmla="*/ 936 h 1192"/>
                  <a:gd name="T58" fmla="*/ 990 w 993"/>
                  <a:gd name="T59" fmla="*/ 1001 h 1192"/>
                  <a:gd name="T60" fmla="*/ 945 w 993"/>
                  <a:gd name="T61" fmla="*/ 1064 h 1192"/>
                  <a:gd name="T62" fmla="*/ 893 w 993"/>
                  <a:gd name="T63" fmla="*/ 1116 h 1192"/>
                  <a:gd name="T64" fmla="*/ 835 w 993"/>
                  <a:gd name="T65" fmla="*/ 1164 h 1192"/>
                  <a:gd name="T66" fmla="*/ 773 w 993"/>
                  <a:gd name="T67" fmla="*/ 1202 h 1192"/>
                  <a:gd name="T68" fmla="*/ 706 w 993"/>
                  <a:gd name="T69" fmla="*/ 1228 h 1192"/>
                  <a:gd name="T70" fmla="*/ 638 w 993"/>
                  <a:gd name="T71" fmla="*/ 1245 h 1192"/>
                  <a:gd name="T72" fmla="*/ 567 w 993"/>
                  <a:gd name="T73" fmla="*/ 1252 h 1192"/>
                  <a:gd name="T74" fmla="*/ 497 w 993"/>
                  <a:gd name="T75" fmla="*/ 1250 h 1192"/>
                  <a:gd name="T76" fmla="*/ 428 w 993"/>
                  <a:gd name="T77" fmla="*/ 1238 h 1192"/>
                  <a:gd name="T78" fmla="*/ 361 w 993"/>
                  <a:gd name="T79" fmla="*/ 1216 h 1192"/>
                  <a:gd name="T80" fmla="*/ 297 w 993"/>
                  <a:gd name="T81" fmla="*/ 1184 h 1192"/>
                  <a:gd name="T82" fmla="*/ 237 w 993"/>
                  <a:gd name="T83" fmla="*/ 1139 h 1192"/>
                  <a:gd name="T84" fmla="*/ 181 w 993"/>
                  <a:gd name="T85" fmla="*/ 1092 h 1192"/>
                  <a:gd name="T86" fmla="*/ 130 w 993"/>
                  <a:gd name="T87" fmla="*/ 1033 h 1192"/>
                  <a:gd name="T88" fmla="*/ 86 w 993"/>
                  <a:gd name="T89" fmla="*/ 970 h 1192"/>
                  <a:gd name="T90" fmla="*/ 55 w 993"/>
                  <a:gd name="T91" fmla="*/ 897 h 1192"/>
                  <a:gd name="T92" fmla="*/ 25 w 993"/>
                  <a:gd name="T93" fmla="*/ 826 h 1192"/>
                  <a:gd name="T94" fmla="*/ 9 w 993"/>
                  <a:gd name="T95" fmla="*/ 746 h 1192"/>
                  <a:gd name="T96" fmla="*/ 1 w 993"/>
                  <a:gd name="T97" fmla="*/ 665 h 119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993" h="1192">
                    <a:moveTo>
                      <a:pt x="0" y="596"/>
                    </a:moveTo>
                    <a:lnTo>
                      <a:pt x="1" y="558"/>
                    </a:lnTo>
                    <a:lnTo>
                      <a:pt x="4" y="520"/>
                    </a:lnTo>
                    <a:lnTo>
                      <a:pt x="9" y="482"/>
                    </a:lnTo>
                    <a:lnTo>
                      <a:pt x="16" y="445"/>
                    </a:lnTo>
                    <a:lnTo>
                      <a:pt x="25" y="408"/>
                    </a:lnTo>
                    <a:lnTo>
                      <a:pt x="36" y="372"/>
                    </a:lnTo>
                    <a:lnTo>
                      <a:pt x="49" y="337"/>
                    </a:lnTo>
                    <a:lnTo>
                      <a:pt x="64" y="303"/>
                    </a:lnTo>
                    <a:lnTo>
                      <a:pt x="80" y="270"/>
                    </a:lnTo>
                    <a:lnTo>
                      <a:pt x="99" y="239"/>
                    </a:lnTo>
                    <a:lnTo>
                      <a:pt x="118" y="209"/>
                    </a:lnTo>
                    <a:lnTo>
                      <a:pt x="140" y="181"/>
                    </a:lnTo>
                    <a:lnTo>
                      <a:pt x="163" y="155"/>
                    </a:lnTo>
                    <a:lnTo>
                      <a:pt x="187" y="130"/>
                    </a:lnTo>
                    <a:lnTo>
                      <a:pt x="213" y="107"/>
                    </a:lnTo>
                    <a:lnTo>
                      <a:pt x="239" y="86"/>
                    </a:lnTo>
                    <a:lnTo>
                      <a:pt x="267" y="67"/>
                    </a:lnTo>
                    <a:lnTo>
                      <a:pt x="295" y="51"/>
                    </a:lnTo>
                    <a:lnTo>
                      <a:pt x="325" y="36"/>
                    </a:lnTo>
                    <a:lnTo>
                      <a:pt x="355" y="24"/>
                    </a:lnTo>
                    <a:lnTo>
                      <a:pt x="386" y="15"/>
                    </a:lnTo>
                    <a:lnTo>
                      <a:pt x="418" y="7"/>
                    </a:lnTo>
                    <a:lnTo>
                      <a:pt x="449" y="2"/>
                    </a:lnTo>
                    <a:lnTo>
                      <a:pt x="481" y="0"/>
                    </a:lnTo>
                    <a:lnTo>
                      <a:pt x="512" y="0"/>
                    </a:lnTo>
                    <a:lnTo>
                      <a:pt x="544" y="2"/>
                    </a:lnTo>
                    <a:lnTo>
                      <a:pt x="576" y="7"/>
                    </a:lnTo>
                    <a:lnTo>
                      <a:pt x="607" y="15"/>
                    </a:lnTo>
                    <a:lnTo>
                      <a:pt x="638" y="24"/>
                    </a:lnTo>
                    <a:lnTo>
                      <a:pt x="668" y="36"/>
                    </a:lnTo>
                    <a:lnTo>
                      <a:pt x="698" y="51"/>
                    </a:lnTo>
                    <a:lnTo>
                      <a:pt x="726" y="67"/>
                    </a:lnTo>
                    <a:lnTo>
                      <a:pt x="754" y="86"/>
                    </a:lnTo>
                    <a:lnTo>
                      <a:pt x="780" y="107"/>
                    </a:lnTo>
                    <a:lnTo>
                      <a:pt x="806" y="130"/>
                    </a:lnTo>
                    <a:lnTo>
                      <a:pt x="830" y="155"/>
                    </a:lnTo>
                    <a:lnTo>
                      <a:pt x="853" y="181"/>
                    </a:lnTo>
                    <a:lnTo>
                      <a:pt x="875" y="209"/>
                    </a:lnTo>
                    <a:lnTo>
                      <a:pt x="894" y="239"/>
                    </a:lnTo>
                    <a:lnTo>
                      <a:pt x="912" y="270"/>
                    </a:lnTo>
                    <a:lnTo>
                      <a:pt x="929" y="303"/>
                    </a:lnTo>
                    <a:lnTo>
                      <a:pt x="944" y="337"/>
                    </a:lnTo>
                    <a:lnTo>
                      <a:pt x="957" y="372"/>
                    </a:lnTo>
                    <a:lnTo>
                      <a:pt x="968" y="408"/>
                    </a:lnTo>
                    <a:lnTo>
                      <a:pt x="977" y="445"/>
                    </a:lnTo>
                    <a:lnTo>
                      <a:pt x="984" y="482"/>
                    </a:lnTo>
                    <a:lnTo>
                      <a:pt x="989" y="520"/>
                    </a:lnTo>
                    <a:lnTo>
                      <a:pt x="992" y="558"/>
                    </a:lnTo>
                    <a:lnTo>
                      <a:pt x="993" y="596"/>
                    </a:lnTo>
                    <a:lnTo>
                      <a:pt x="992" y="634"/>
                    </a:lnTo>
                    <a:lnTo>
                      <a:pt x="989" y="672"/>
                    </a:lnTo>
                    <a:lnTo>
                      <a:pt x="984" y="710"/>
                    </a:lnTo>
                    <a:lnTo>
                      <a:pt x="977" y="748"/>
                    </a:lnTo>
                    <a:lnTo>
                      <a:pt x="968" y="784"/>
                    </a:lnTo>
                    <a:lnTo>
                      <a:pt x="957" y="820"/>
                    </a:lnTo>
                    <a:lnTo>
                      <a:pt x="944" y="855"/>
                    </a:lnTo>
                    <a:lnTo>
                      <a:pt x="929" y="889"/>
                    </a:lnTo>
                    <a:lnTo>
                      <a:pt x="912" y="922"/>
                    </a:lnTo>
                    <a:lnTo>
                      <a:pt x="894" y="953"/>
                    </a:lnTo>
                    <a:lnTo>
                      <a:pt x="875" y="983"/>
                    </a:lnTo>
                    <a:lnTo>
                      <a:pt x="853" y="1011"/>
                    </a:lnTo>
                    <a:lnTo>
                      <a:pt x="830" y="1038"/>
                    </a:lnTo>
                    <a:lnTo>
                      <a:pt x="806" y="1062"/>
                    </a:lnTo>
                    <a:lnTo>
                      <a:pt x="780" y="1085"/>
                    </a:lnTo>
                    <a:lnTo>
                      <a:pt x="754" y="1107"/>
                    </a:lnTo>
                    <a:lnTo>
                      <a:pt x="726" y="1125"/>
                    </a:lnTo>
                    <a:lnTo>
                      <a:pt x="698" y="1142"/>
                    </a:lnTo>
                    <a:lnTo>
                      <a:pt x="668" y="1156"/>
                    </a:lnTo>
                    <a:lnTo>
                      <a:pt x="638" y="1168"/>
                    </a:lnTo>
                    <a:lnTo>
                      <a:pt x="607" y="1178"/>
                    </a:lnTo>
                    <a:lnTo>
                      <a:pt x="576" y="1185"/>
                    </a:lnTo>
                    <a:lnTo>
                      <a:pt x="544" y="1190"/>
                    </a:lnTo>
                    <a:lnTo>
                      <a:pt x="512" y="1192"/>
                    </a:lnTo>
                    <a:lnTo>
                      <a:pt x="481" y="1192"/>
                    </a:lnTo>
                    <a:lnTo>
                      <a:pt x="449" y="1190"/>
                    </a:lnTo>
                    <a:lnTo>
                      <a:pt x="418" y="1185"/>
                    </a:lnTo>
                    <a:lnTo>
                      <a:pt x="386" y="1178"/>
                    </a:lnTo>
                    <a:lnTo>
                      <a:pt x="355" y="1168"/>
                    </a:lnTo>
                    <a:lnTo>
                      <a:pt x="325" y="1156"/>
                    </a:lnTo>
                    <a:lnTo>
                      <a:pt x="295" y="1142"/>
                    </a:lnTo>
                    <a:lnTo>
                      <a:pt x="267" y="1125"/>
                    </a:lnTo>
                    <a:lnTo>
                      <a:pt x="239" y="1107"/>
                    </a:lnTo>
                    <a:lnTo>
                      <a:pt x="213" y="1085"/>
                    </a:lnTo>
                    <a:lnTo>
                      <a:pt x="187" y="1062"/>
                    </a:lnTo>
                    <a:lnTo>
                      <a:pt x="163" y="1038"/>
                    </a:lnTo>
                    <a:lnTo>
                      <a:pt x="140" y="1011"/>
                    </a:lnTo>
                    <a:lnTo>
                      <a:pt x="118" y="983"/>
                    </a:lnTo>
                    <a:lnTo>
                      <a:pt x="99" y="953"/>
                    </a:lnTo>
                    <a:lnTo>
                      <a:pt x="80" y="922"/>
                    </a:lnTo>
                    <a:lnTo>
                      <a:pt x="64" y="889"/>
                    </a:lnTo>
                    <a:lnTo>
                      <a:pt x="49" y="855"/>
                    </a:lnTo>
                    <a:lnTo>
                      <a:pt x="36" y="820"/>
                    </a:lnTo>
                    <a:lnTo>
                      <a:pt x="25" y="784"/>
                    </a:lnTo>
                    <a:lnTo>
                      <a:pt x="16" y="748"/>
                    </a:lnTo>
                    <a:lnTo>
                      <a:pt x="9" y="710"/>
                    </a:lnTo>
                    <a:lnTo>
                      <a:pt x="4" y="672"/>
                    </a:lnTo>
                    <a:lnTo>
                      <a:pt x="1" y="634"/>
                    </a:lnTo>
                    <a:lnTo>
                      <a:pt x="0" y="596"/>
                    </a:lnTo>
                    <a:close/>
                  </a:path>
                </a:pathLst>
              </a:custGeom>
              <a:solidFill>
                <a:srgbClr val="FFFFFF"/>
              </a:solidFill>
              <a:ln w="3175">
                <a:solidFill>
                  <a:srgbClr val="000000"/>
                </a:solidFill>
                <a:prstDash val="solid"/>
                <a:round/>
                <a:headEnd/>
                <a:tailEnd/>
              </a:ln>
            </p:spPr>
            <p:txBody>
              <a:bodyPr/>
              <a:lstStyle/>
              <a:p>
                <a:endParaRPr lang="en-US"/>
              </a:p>
            </p:txBody>
          </p:sp>
          <p:sp>
            <p:nvSpPr>
              <p:cNvPr id="64527" name="Freeform 8"/>
              <p:cNvSpPr>
                <a:spLocks/>
              </p:cNvSpPr>
              <p:nvPr/>
            </p:nvSpPr>
            <p:spPr bwMode="auto">
              <a:xfrm>
                <a:off x="313" y="1255"/>
                <a:ext cx="804" cy="946"/>
              </a:xfrm>
              <a:custGeom>
                <a:avLst/>
                <a:gdLst>
                  <a:gd name="T0" fmla="*/ 1 w 790"/>
                  <a:gd name="T1" fmla="*/ 460 h 938"/>
                  <a:gd name="T2" fmla="*/ 9 w 790"/>
                  <a:gd name="T3" fmla="*/ 387 h 938"/>
                  <a:gd name="T4" fmla="*/ 25 w 790"/>
                  <a:gd name="T5" fmla="*/ 323 h 938"/>
                  <a:gd name="T6" fmla="*/ 54 w 790"/>
                  <a:gd name="T7" fmla="*/ 256 h 938"/>
                  <a:gd name="T8" fmla="*/ 85 w 790"/>
                  <a:gd name="T9" fmla="*/ 200 h 938"/>
                  <a:gd name="T10" fmla="*/ 128 w 790"/>
                  <a:gd name="T11" fmla="*/ 144 h 938"/>
                  <a:gd name="T12" fmla="*/ 176 w 790"/>
                  <a:gd name="T13" fmla="*/ 100 h 938"/>
                  <a:gd name="T14" fmla="*/ 230 w 790"/>
                  <a:gd name="T15" fmla="*/ 58 h 938"/>
                  <a:gd name="T16" fmla="*/ 287 w 790"/>
                  <a:gd name="T17" fmla="*/ 30 h 938"/>
                  <a:gd name="T18" fmla="*/ 347 w 790"/>
                  <a:gd name="T19" fmla="*/ 11 h 938"/>
                  <a:gd name="T20" fmla="*/ 409 w 790"/>
                  <a:gd name="T21" fmla="*/ 2 h 938"/>
                  <a:gd name="T22" fmla="*/ 470 w 790"/>
                  <a:gd name="T23" fmla="*/ 2 h 938"/>
                  <a:gd name="T24" fmla="*/ 532 w 790"/>
                  <a:gd name="T25" fmla="*/ 11 h 938"/>
                  <a:gd name="T26" fmla="*/ 592 w 790"/>
                  <a:gd name="T27" fmla="*/ 30 h 938"/>
                  <a:gd name="T28" fmla="*/ 650 w 790"/>
                  <a:gd name="T29" fmla="*/ 58 h 938"/>
                  <a:gd name="T30" fmla="*/ 702 w 790"/>
                  <a:gd name="T31" fmla="*/ 100 h 938"/>
                  <a:gd name="T32" fmla="*/ 749 w 790"/>
                  <a:gd name="T33" fmla="*/ 144 h 938"/>
                  <a:gd name="T34" fmla="*/ 791 w 790"/>
                  <a:gd name="T35" fmla="*/ 200 h 938"/>
                  <a:gd name="T36" fmla="*/ 824 w 790"/>
                  <a:gd name="T37" fmla="*/ 256 h 938"/>
                  <a:gd name="T38" fmla="*/ 851 w 790"/>
                  <a:gd name="T39" fmla="*/ 323 h 938"/>
                  <a:gd name="T40" fmla="*/ 868 w 790"/>
                  <a:gd name="T41" fmla="*/ 387 h 938"/>
                  <a:gd name="T42" fmla="*/ 876 w 790"/>
                  <a:gd name="T43" fmla="*/ 460 h 938"/>
                  <a:gd name="T44" fmla="*/ 876 w 790"/>
                  <a:gd name="T45" fmla="*/ 526 h 938"/>
                  <a:gd name="T46" fmla="*/ 868 w 790"/>
                  <a:gd name="T47" fmla="*/ 599 h 938"/>
                  <a:gd name="T48" fmla="*/ 851 w 790"/>
                  <a:gd name="T49" fmla="*/ 666 h 938"/>
                  <a:gd name="T50" fmla="*/ 824 w 790"/>
                  <a:gd name="T51" fmla="*/ 730 h 938"/>
                  <a:gd name="T52" fmla="*/ 791 w 790"/>
                  <a:gd name="T53" fmla="*/ 789 h 938"/>
                  <a:gd name="T54" fmla="*/ 749 w 790"/>
                  <a:gd name="T55" fmla="*/ 842 h 938"/>
                  <a:gd name="T56" fmla="*/ 702 w 790"/>
                  <a:gd name="T57" fmla="*/ 888 h 938"/>
                  <a:gd name="T58" fmla="*/ 650 w 790"/>
                  <a:gd name="T59" fmla="*/ 929 h 938"/>
                  <a:gd name="T60" fmla="*/ 592 w 790"/>
                  <a:gd name="T61" fmla="*/ 957 h 938"/>
                  <a:gd name="T62" fmla="*/ 532 w 790"/>
                  <a:gd name="T63" fmla="*/ 975 h 938"/>
                  <a:gd name="T64" fmla="*/ 470 w 790"/>
                  <a:gd name="T65" fmla="*/ 985 h 938"/>
                  <a:gd name="T66" fmla="*/ 409 w 790"/>
                  <a:gd name="T67" fmla="*/ 985 h 938"/>
                  <a:gd name="T68" fmla="*/ 347 w 790"/>
                  <a:gd name="T69" fmla="*/ 975 h 938"/>
                  <a:gd name="T70" fmla="*/ 287 w 790"/>
                  <a:gd name="T71" fmla="*/ 957 h 938"/>
                  <a:gd name="T72" fmla="*/ 230 w 790"/>
                  <a:gd name="T73" fmla="*/ 929 h 938"/>
                  <a:gd name="T74" fmla="*/ 176 w 790"/>
                  <a:gd name="T75" fmla="*/ 888 h 938"/>
                  <a:gd name="T76" fmla="*/ 128 w 790"/>
                  <a:gd name="T77" fmla="*/ 842 h 938"/>
                  <a:gd name="T78" fmla="*/ 85 w 790"/>
                  <a:gd name="T79" fmla="*/ 789 h 938"/>
                  <a:gd name="T80" fmla="*/ 54 w 790"/>
                  <a:gd name="T81" fmla="*/ 730 h 938"/>
                  <a:gd name="T82" fmla="*/ 25 w 790"/>
                  <a:gd name="T83" fmla="*/ 666 h 938"/>
                  <a:gd name="T84" fmla="*/ 9 w 790"/>
                  <a:gd name="T85" fmla="*/ 599 h 938"/>
                  <a:gd name="T86" fmla="*/ 1 w 790"/>
                  <a:gd name="T87" fmla="*/ 526 h 93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790" h="938">
                    <a:moveTo>
                      <a:pt x="0" y="469"/>
                    </a:moveTo>
                    <a:lnTo>
                      <a:pt x="1" y="436"/>
                    </a:lnTo>
                    <a:lnTo>
                      <a:pt x="4" y="402"/>
                    </a:lnTo>
                    <a:lnTo>
                      <a:pt x="9" y="369"/>
                    </a:lnTo>
                    <a:lnTo>
                      <a:pt x="16" y="337"/>
                    </a:lnTo>
                    <a:lnTo>
                      <a:pt x="25" y="305"/>
                    </a:lnTo>
                    <a:lnTo>
                      <a:pt x="36" y="275"/>
                    </a:lnTo>
                    <a:lnTo>
                      <a:pt x="48" y="244"/>
                    </a:lnTo>
                    <a:lnTo>
                      <a:pt x="63" y="216"/>
                    </a:lnTo>
                    <a:lnTo>
                      <a:pt x="79" y="188"/>
                    </a:lnTo>
                    <a:lnTo>
                      <a:pt x="96" y="162"/>
                    </a:lnTo>
                    <a:lnTo>
                      <a:pt x="116" y="138"/>
                    </a:lnTo>
                    <a:lnTo>
                      <a:pt x="136" y="115"/>
                    </a:lnTo>
                    <a:lnTo>
                      <a:pt x="158" y="94"/>
                    </a:lnTo>
                    <a:lnTo>
                      <a:pt x="181" y="75"/>
                    </a:lnTo>
                    <a:lnTo>
                      <a:pt x="206" y="58"/>
                    </a:lnTo>
                    <a:lnTo>
                      <a:pt x="231" y="43"/>
                    </a:lnTo>
                    <a:lnTo>
                      <a:pt x="257" y="30"/>
                    </a:lnTo>
                    <a:lnTo>
                      <a:pt x="284" y="20"/>
                    </a:lnTo>
                    <a:lnTo>
                      <a:pt x="311" y="11"/>
                    </a:lnTo>
                    <a:lnTo>
                      <a:pt x="339" y="5"/>
                    </a:lnTo>
                    <a:lnTo>
                      <a:pt x="367" y="2"/>
                    </a:lnTo>
                    <a:lnTo>
                      <a:pt x="395" y="0"/>
                    </a:lnTo>
                    <a:lnTo>
                      <a:pt x="423" y="2"/>
                    </a:lnTo>
                    <a:lnTo>
                      <a:pt x="451" y="5"/>
                    </a:lnTo>
                    <a:lnTo>
                      <a:pt x="479" y="11"/>
                    </a:lnTo>
                    <a:lnTo>
                      <a:pt x="506" y="20"/>
                    </a:lnTo>
                    <a:lnTo>
                      <a:pt x="533" y="30"/>
                    </a:lnTo>
                    <a:lnTo>
                      <a:pt x="559" y="43"/>
                    </a:lnTo>
                    <a:lnTo>
                      <a:pt x="585" y="58"/>
                    </a:lnTo>
                    <a:lnTo>
                      <a:pt x="608" y="75"/>
                    </a:lnTo>
                    <a:lnTo>
                      <a:pt x="632" y="94"/>
                    </a:lnTo>
                    <a:lnTo>
                      <a:pt x="654" y="115"/>
                    </a:lnTo>
                    <a:lnTo>
                      <a:pt x="674" y="138"/>
                    </a:lnTo>
                    <a:lnTo>
                      <a:pt x="694" y="162"/>
                    </a:lnTo>
                    <a:lnTo>
                      <a:pt x="711" y="188"/>
                    </a:lnTo>
                    <a:lnTo>
                      <a:pt x="727" y="216"/>
                    </a:lnTo>
                    <a:lnTo>
                      <a:pt x="742" y="244"/>
                    </a:lnTo>
                    <a:lnTo>
                      <a:pt x="754" y="275"/>
                    </a:lnTo>
                    <a:lnTo>
                      <a:pt x="765" y="305"/>
                    </a:lnTo>
                    <a:lnTo>
                      <a:pt x="774" y="337"/>
                    </a:lnTo>
                    <a:lnTo>
                      <a:pt x="781" y="369"/>
                    </a:lnTo>
                    <a:lnTo>
                      <a:pt x="786" y="402"/>
                    </a:lnTo>
                    <a:lnTo>
                      <a:pt x="789" y="436"/>
                    </a:lnTo>
                    <a:lnTo>
                      <a:pt x="790" y="469"/>
                    </a:lnTo>
                    <a:lnTo>
                      <a:pt x="789" y="502"/>
                    </a:lnTo>
                    <a:lnTo>
                      <a:pt x="786" y="536"/>
                    </a:lnTo>
                    <a:lnTo>
                      <a:pt x="781" y="569"/>
                    </a:lnTo>
                    <a:lnTo>
                      <a:pt x="774" y="601"/>
                    </a:lnTo>
                    <a:lnTo>
                      <a:pt x="765" y="633"/>
                    </a:lnTo>
                    <a:lnTo>
                      <a:pt x="754" y="664"/>
                    </a:lnTo>
                    <a:lnTo>
                      <a:pt x="742" y="694"/>
                    </a:lnTo>
                    <a:lnTo>
                      <a:pt x="727" y="723"/>
                    </a:lnTo>
                    <a:lnTo>
                      <a:pt x="711" y="750"/>
                    </a:lnTo>
                    <a:lnTo>
                      <a:pt x="694" y="776"/>
                    </a:lnTo>
                    <a:lnTo>
                      <a:pt x="674" y="800"/>
                    </a:lnTo>
                    <a:lnTo>
                      <a:pt x="654" y="823"/>
                    </a:lnTo>
                    <a:lnTo>
                      <a:pt x="632" y="845"/>
                    </a:lnTo>
                    <a:lnTo>
                      <a:pt x="608" y="863"/>
                    </a:lnTo>
                    <a:lnTo>
                      <a:pt x="585" y="881"/>
                    </a:lnTo>
                    <a:lnTo>
                      <a:pt x="559" y="896"/>
                    </a:lnTo>
                    <a:lnTo>
                      <a:pt x="533" y="909"/>
                    </a:lnTo>
                    <a:lnTo>
                      <a:pt x="506" y="919"/>
                    </a:lnTo>
                    <a:lnTo>
                      <a:pt x="479" y="927"/>
                    </a:lnTo>
                    <a:lnTo>
                      <a:pt x="451" y="933"/>
                    </a:lnTo>
                    <a:lnTo>
                      <a:pt x="423" y="937"/>
                    </a:lnTo>
                    <a:lnTo>
                      <a:pt x="395" y="938"/>
                    </a:lnTo>
                    <a:lnTo>
                      <a:pt x="367" y="937"/>
                    </a:lnTo>
                    <a:lnTo>
                      <a:pt x="339" y="933"/>
                    </a:lnTo>
                    <a:lnTo>
                      <a:pt x="311" y="927"/>
                    </a:lnTo>
                    <a:lnTo>
                      <a:pt x="284" y="919"/>
                    </a:lnTo>
                    <a:lnTo>
                      <a:pt x="257" y="909"/>
                    </a:lnTo>
                    <a:lnTo>
                      <a:pt x="231" y="896"/>
                    </a:lnTo>
                    <a:lnTo>
                      <a:pt x="206" y="881"/>
                    </a:lnTo>
                    <a:lnTo>
                      <a:pt x="181" y="863"/>
                    </a:lnTo>
                    <a:lnTo>
                      <a:pt x="158" y="845"/>
                    </a:lnTo>
                    <a:lnTo>
                      <a:pt x="136" y="823"/>
                    </a:lnTo>
                    <a:lnTo>
                      <a:pt x="116" y="800"/>
                    </a:lnTo>
                    <a:lnTo>
                      <a:pt x="96" y="776"/>
                    </a:lnTo>
                    <a:lnTo>
                      <a:pt x="79" y="750"/>
                    </a:lnTo>
                    <a:lnTo>
                      <a:pt x="63" y="723"/>
                    </a:lnTo>
                    <a:lnTo>
                      <a:pt x="48" y="694"/>
                    </a:lnTo>
                    <a:lnTo>
                      <a:pt x="36" y="664"/>
                    </a:lnTo>
                    <a:lnTo>
                      <a:pt x="25" y="633"/>
                    </a:lnTo>
                    <a:lnTo>
                      <a:pt x="16" y="601"/>
                    </a:lnTo>
                    <a:lnTo>
                      <a:pt x="9" y="569"/>
                    </a:lnTo>
                    <a:lnTo>
                      <a:pt x="4" y="536"/>
                    </a:lnTo>
                    <a:lnTo>
                      <a:pt x="1" y="502"/>
                    </a:lnTo>
                    <a:lnTo>
                      <a:pt x="0" y="469"/>
                    </a:lnTo>
                    <a:close/>
                  </a:path>
                </a:pathLst>
              </a:custGeom>
              <a:solidFill>
                <a:srgbClr val="FFFFFF"/>
              </a:solidFill>
              <a:ln w="3175">
                <a:solidFill>
                  <a:srgbClr val="000000"/>
                </a:solidFill>
                <a:prstDash val="solid"/>
                <a:round/>
                <a:headEnd/>
                <a:tailEnd/>
              </a:ln>
            </p:spPr>
            <p:txBody>
              <a:bodyPr/>
              <a:lstStyle/>
              <a:p>
                <a:endParaRPr lang="en-US"/>
              </a:p>
            </p:txBody>
          </p:sp>
          <p:sp>
            <p:nvSpPr>
              <p:cNvPr id="64528" name="Line 9"/>
              <p:cNvSpPr>
                <a:spLocks noChangeShapeType="1"/>
              </p:cNvSpPr>
              <p:nvPr/>
            </p:nvSpPr>
            <p:spPr bwMode="auto">
              <a:xfrm>
                <a:off x="715" y="1127"/>
                <a:ext cx="1" cy="1203"/>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4529" name="Line 10"/>
              <p:cNvSpPr>
                <a:spLocks noChangeShapeType="1"/>
              </p:cNvSpPr>
              <p:nvPr/>
            </p:nvSpPr>
            <p:spPr bwMode="auto">
              <a:xfrm>
                <a:off x="210" y="1728"/>
                <a:ext cx="1020" cy="1"/>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 name="Rectangle 11"/>
              <p:cNvSpPr>
                <a:spLocks noChangeArrowheads="1"/>
              </p:cNvSpPr>
              <p:nvPr/>
            </p:nvSpPr>
            <p:spPr bwMode="auto">
              <a:xfrm rot="18333016">
                <a:off x="992" y="1982"/>
                <a:ext cx="168"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eaLnBrk="1" hangingPunct="1">
                  <a:defRPr/>
                </a:pPr>
                <a:r>
                  <a:rPr lang="en-US" altLang="en-US" sz="1400">
                    <a:solidFill>
                      <a:srgbClr val="000080"/>
                    </a:solidFill>
                    <a:effectLst>
                      <a:outerShdw blurRad="38100" dist="38100" dir="2700000" algn="tl">
                        <a:srgbClr val="C0C0C0"/>
                      </a:outerShdw>
                    </a:effectLst>
                    <a:latin typeface="Lucida Casual" pitchFamily="66" charset="0"/>
                  </a:rPr>
                  <a:t>DO</a:t>
                </a:r>
                <a:endParaRPr lang="en-US" altLang="en-US" sz="4400">
                  <a:effectLst>
                    <a:outerShdw blurRad="38100" dist="38100" dir="2700000" algn="tl">
                      <a:srgbClr val="C0C0C0"/>
                    </a:outerShdw>
                  </a:effectLst>
                </a:endParaRPr>
              </a:p>
            </p:txBody>
          </p:sp>
          <p:sp>
            <p:nvSpPr>
              <p:cNvPr id="20" name="Rectangle 12"/>
              <p:cNvSpPr>
                <a:spLocks noChangeArrowheads="1"/>
              </p:cNvSpPr>
              <p:nvPr/>
            </p:nvSpPr>
            <p:spPr bwMode="auto">
              <a:xfrm rot="18900000">
                <a:off x="179" y="1260"/>
                <a:ext cx="472" cy="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eaLnBrk="1" hangingPunct="1">
                  <a:defRPr/>
                </a:pPr>
                <a:r>
                  <a:rPr lang="en-US" altLang="en-US" sz="1600">
                    <a:solidFill>
                      <a:srgbClr val="000080"/>
                    </a:solidFill>
                    <a:effectLst>
                      <a:outerShdw blurRad="38100" dist="38100" dir="2700000" algn="tl">
                        <a:srgbClr val="C0C0C0"/>
                      </a:outerShdw>
                    </a:effectLst>
                    <a:latin typeface="Lucida Casual" pitchFamily="66" charset="0"/>
                  </a:rPr>
                  <a:t>ACT</a:t>
                </a:r>
                <a:endParaRPr lang="en-US" altLang="en-US" sz="1600">
                  <a:effectLst>
                    <a:outerShdw blurRad="38100" dist="38100" dir="2700000" algn="tl">
                      <a:srgbClr val="C0C0C0"/>
                    </a:outerShdw>
                  </a:effectLst>
                </a:endParaRPr>
              </a:p>
            </p:txBody>
          </p:sp>
          <p:sp>
            <p:nvSpPr>
              <p:cNvPr id="64532" name="Freeform 13"/>
              <p:cNvSpPr>
                <a:spLocks/>
              </p:cNvSpPr>
              <p:nvPr/>
            </p:nvSpPr>
            <p:spPr bwMode="auto">
              <a:xfrm>
                <a:off x="215" y="1664"/>
                <a:ext cx="107" cy="129"/>
              </a:xfrm>
              <a:custGeom>
                <a:avLst/>
                <a:gdLst>
                  <a:gd name="T0" fmla="*/ 59 w 106"/>
                  <a:gd name="T1" fmla="*/ 0 h 128"/>
                  <a:gd name="T2" fmla="*/ 112 w 106"/>
                  <a:gd name="T3" fmla="*/ 37 h 128"/>
                  <a:gd name="T4" fmla="*/ 86 w 106"/>
                  <a:gd name="T5" fmla="*/ 37 h 128"/>
                  <a:gd name="T6" fmla="*/ 86 w 106"/>
                  <a:gd name="T7" fmla="*/ 134 h 128"/>
                  <a:gd name="T8" fmla="*/ 27 w 106"/>
                  <a:gd name="T9" fmla="*/ 134 h 128"/>
                  <a:gd name="T10" fmla="*/ 27 w 106"/>
                  <a:gd name="T11" fmla="*/ 37 h 128"/>
                  <a:gd name="T12" fmla="*/ 0 w 106"/>
                  <a:gd name="T13" fmla="*/ 37 h 128"/>
                  <a:gd name="T14" fmla="*/ 59 w 106"/>
                  <a:gd name="T15" fmla="*/ 0 h 12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6" h="128">
                    <a:moveTo>
                      <a:pt x="53" y="0"/>
                    </a:moveTo>
                    <a:lnTo>
                      <a:pt x="106" y="37"/>
                    </a:lnTo>
                    <a:lnTo>
                      <a:pt x="80" y="37"/>
                    </a:lnTo>
                    <a:lnTo>
                      <a:pt x="80" y="128"/>
                    </a:lnTo>
                    <a:lnTo>
                      <a:pt x="27" y="128"/>
                    </a:lnTo>
                    <a:lnTo>
                      <a:pt x="27" y="37"/>
                    </a:lnTo>
                    <a:lnTo>
                      <a:pt x="0" y="37"/>
                    </a:lnTo>
                    <a:lnTo>
                      <a:pt x="53" y="0"/>
                    </a:lnTo>
                    <a:close/>
                  </a:path>
                </a:pathLst>
              </a:custGeom>
              <a:solidFill>
                <a:srgbClr val="800080"/>
              </a:solidFill>
              <a:ln w="1588">
                <a:solidFill>
                  <a:srgbClr val="000000"/>
                </a:solidFill>
                <a:prstDash val="solid"/>
                <a:round/>
                <a:headEnd/>
                <a:tailEnd/>
              </a:ln>
            </p:spPr>
            <p:txBody>
              <a:bodyPr/>
              <a:lstStyle/>
              <a:p>
                <a:endParaRPr lang="en-US"/>
              </a:p>
            </p:txBody>
          </p:sp>
          <p:sp>
            <p:nvSpPr>
              <p:cNvPr id="64533" name="Freeform 14"/>
              <p:cNvSpPr>
                <a:spLocks/>
              </p:cNvSpPr>
              <p:nvPr/>
            </p:nvSpPr>
            <p:spPr bwMode="auto">
              <a:xfrm>
                <a:off x="665" y="1127"/>
                <a:ext cx="109" cy="128"/>
              </a:xfrm>
              <a:custGeom>
                <a:avLst/>
                <a:gdLst>
                  <a:gd name="T0" fmla="*/ 119 w 107"/>
                  <a:gd name="T1" fmla="*/ 63 h 127"/>
                  <a:gd name="T2" fmla="*/ 83 w 107"/>
                  <a:gd name="T3" fmla="*/ 133 h 127"/>
                  <a:gd name="T4" fmla="*/ 83 w 107"/>
                  <a:gd name="T5" fmla="*/ 102 h 127"/>
                  <a:gd name="T6" fmla="*/ 0 w 107"/>
                  <a:gd name="T7" fmla="*/ 102 h 127"/>
                  <a:gd name="T8" fmla="*/ 0 w 107"/>
                  <a:gd name="T9" fmla="*/ 31 h 127"/>
                  <a:gd name="T10" fmla="*/ 83 w 107"/>
                  <a:gd name="T11" fmla="*/ 31 h 127"/>
                  <a:gd name="T12" fmla="*/ 83 w 107"/>
                  <a:gd name="T13" fmla="*/ 0 h 127"/>
                  <a:gd name="T14" fmla="*/ 119 w 107"/>
                  <a:gd name="T15" fmla="*/ 63 h 12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7" h="127">
                    <a:moveTo>
                      <a:pt x="107" y="63"/>
                    </a:moveTo>
                    <a:lnTo>
                      <a:pt x="76" y="127"/>
                    </a:lnTo>
                    <a:lnTo>
                      <a:pt x="76" y="96"/>
                    </a:lnTo>
                    <a:lnTo>
                      <a:pt x="0" y="96"/>
                    </a:lnTo>
                    <a:lnTo>
                      <a:pt x="0" y="31"/>
                    </a:lnTo>
                    <a:lnTo>
                      <a:pt x="76" y="31"/>
                    </a:lnTo>
                    <a:lnTo>
                      <a:pt x="76" y="0"/>
                    </a:lnTo>
                    <a:lnTo>
                      <a:pt x="107" y="63"/>
                    </a:lnTo>
                    <a:close/>
                  </a:path>
                </a:pathLst>
              </a:custGeom>
              <a:solidFill>
                <a:srgbClr val="FF0000"/>
              </a:solidFill>
              <a:ln w="1588">
                <a:solidFill>
                  <a:srgbClr val="000000"/>
                </a:solidFill>
                <a:prstDash val="solid"/>
                <a:round/>
                <a:headEnd/>
                <a:tailEnd/>
              </a:ln>
            </p:spPr>
            <p:txBody>
              <a:bodyPr/>
              <a:lstStyle/>
              <a:p>
                <a:endParaRPr lang="en-US"/>
              </a:p>
            </p:txBody>
          </p:sp>
          <p:sp>
            <p:nvSpPr>
              <p:cNvPr id="64534" name="Freeform 15"/>
              <p:cNvSpPr>
                <a:spLocks/>
              </p:cNvSpPr>
              <p:nvPr/>
            </p:nvSpPr>
            <p:spPr bwMode="auto">
              <a:xfrm>
                <a:off x="1117" y="1664"/>
                <a:ext cx="108" cy="129"/>
              </a:xfrm>
              <a:custGeom>
                <a:avLst/>
                <a:gdLst>
                  <a:gd name="T0" fmla="*/ 59 w 106"/>
                  <a:gd name="T1" fmla="*/ 134 h 128"/>
                  <a:gd name="T2" fmla="*/ 0 w 106"/>
                  <a:gd name="T3" fmla="*/ 97 h 128"/>
                  <a:gd name="T4" fmla="*/ 26 w 106"/>
                  <a:gd name="T5" fmla="*/ 97 h 128"/>
                  <a:gd name="T6" fmla="*/ 26 w 106"/>
                  <a:gd name="T7" fmla="*/ 0 h 128"/>
                  <a:gd name="T8" fmla="*/ 90 w 106"/>
                  <a:gd name="T9" fmla="*/ 0 h 128"/>
                  <a:gd name="T10" fmla="*/ 90 w 106"/>
                  <a:gd name="T11" fmla="*/ 97 h 128"/>
                  <a:gd name="T12" fmla="*/ 118 w 106"/>
                  <a:gd name="T13" fmla="*/ 97 h 128"/>
                  <a:gd name="T14" fmla="*/ 59 w 106"/>
                  <a:gd name="T15" fmla="*/ 134 h 12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6" h="128">
                    <a:moveTo>
                      <a:pt x="53" y="128"/>
                    </a:moveTo>
                    <a:lnTo>
                      <a:pt x="0" y="91"/>
                    </a:lnTo>
                    <a:lnTo>
                      <a:pt x="26" y="91"/>
                    </a:lnTo>
                    <a:lnTo>
                      <a:pt x="26" y="0"/>
                    </a:lnTo>
                    <a:lnTo>
                      <a:pt x="79" y="0"/>
                    </a:lnTo>
                    <a:lnTo>
                      <a:pt x="79" y="91"/>
                    </a:lnTo>
                    <a:lnTo>
                      <a:pt x="106" y="91"/>
                    </a:lnTo>
                    <a:lnTo>
                      <a:pt x="53" y="128"/>
                    </a:lnTo>
                    <a:close/>
                  </a:path>
                </a:pathLst>
              </a:custGeom>
              <a:solidFill>
                <a:srgbClr val="00FF00"/>
              </a:solidFill>
              <a:ln w="1588">
                <a:solidFill>
                  <a:srgbClr val="000000"/>
                </a:solidFill>
                <a:prstDash val="solid"/>
                <a:round/>
                <a:headEnd/>
                <a:tailEnd/>
              </a:ln>
            </p:spPr>
            <p:txBody>
              <a:bodyPr/>
              <a:lstStyle/>
              <a:p>
                <a:endParaRPr lang="en-US"/>
              </a:p>
            </p:txBody>
          </p:sp>
          <p:sp>
            <p:nvSpPr>
              <p:cNvPr id="64535" name="Freeform 16"/>
              <p:cNvSpPr>
                <a:spLocks/>
              </p:cNvSpPr>
              <p:nvPr/>
            </p:nvSpPr>
            <p:spPr bwMode="auto">
              <a:xfrm>
                <a:off x="659" y="2196"/>
                <a:ext cx="108" cy="130"/>
              </a:xfrm>
              <a:custGeom>
                <a:avLst/>
                <a:gdLst>
                  <a:gd name="T0" fmla="*/ 0 w 106"/>
                  <a:gd name="T1" fmla="*/ 71 h 129"/>
                  <a:gd name="T2" fmla="*/ 36 w 106"/>
                  <a:gd name="T3" fmla="*/ 0 h 129"/>
                  <a:gd name="T4" fmla="*/ 36 w 106"/>
                  <a:gd name="T5" fmla="*/ 33 h 129"/>
                  <a:gd name="T6" fmla="*/ 118 w 106"/>
                  <a:gd name="T7" fmla="*/ 33 h 129"/>
                  <a:gd name="T8" fmla="*/ 118 w 106"/>
                  <a:gd name="T9" fmla="*/ 102 h 129"/>
                  <a:gd name="T10" fmla="*/ 36 w 106"/>
                  <a:gd name="T11" fmla="*/ 102 h 129"/>
                  <a:gd name="T12" fmla="*/ 36 w 106"/>
                  <a:gd name="T13" fmla="*/ 135 h 129"/>
                  <a:gd name="T14" fmla="*/ 0 w 106"/>
                  <a:gd name="T15" fmla="*/ 71 h 12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6" h="129">
                    <a:moveTo>
                      <a:pt x="0" y="65"/>
                    </a:moveTo>
                    <a:lnTo>
                      <a:pt x="30" y="0"/>
                    </a:lnTo>
                    <a:lnTo>
                      <a:pt x="30" y="33"/>
                    </a:lnTo>
                    <a:lnTo>
                      <a:pt x="106" y="33"/>
                    </a:lnTo>
                    <a:lnTo>
                      <a:pt x="106" y="96"/>
                    </a:lnTo>
                    <a:lnTo>
                      <a:pt x="30" y="96"/>
                    </a:lnTo>
                    <a:lnTo>
                      <a:pt x="30" y="129"/>
                    </a:lnTo>
                    <a:lnTo>
                      <a:pt x="0" y="65"/>
                    </a:lnTo>
                    <a:close/>
                  </a:path>
                </a:pathLst>
              </a:custGeom>
              <a:solidFill>
                <a:srgbClr val="FF8040"/>
              </a:solidFill>
              <a:ln w="1588">
                <a:solidFill>
                  <a:srgbClr val="000000"/>
                </a:solidFill>
                <a:prstDash val="solid"/>
                <a:round/>
                <a:headEnd/>
                <a:tailEnd/>
              </a:ln>
            </p:spPr>
            <p:txBody>
              <a:bodyPr/>
              <a:lstStyle/>
              <a:p>
                <a:endParaRPr lang="en-US"/>
              </a:p>
            </p:txBody>
          </p:sp>
          <p:sp>
            <p:nvSpPr>
              <p:cNvPr id="64536" name="Rectangle 17"/>
              <p:cNvSpPr>
                <a:spLocks noChangeArrowheads="1"/>
              </p:cNvSpPr>
              <p:nvPr/>
            </p:nvSpPr>
            <p:spPr bwMode="auto">
              <a:xfrm>
                <a:off x="721" y="1847"/>
                <a:ext cx="17" cy="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en-US" sz="300" b="0">
                    <a:solidFill>
                      <a:srgbClr val="FF8040"/>
                    </a:solidFill>
                    <a:latin typeface="Wingdings" panose="05000000000000000000" pitchFamily="2" charset="2"/>
                    <a:cs typeface="Arial" panose="020B0604020202020204" pitchFamily="34" charset="0"/>
                  </a:rPr>
                  <a:t>Ø</a:t>
                </a:r>
                <a:endParaRPr lang="en-US" altLang="en-US">
                  <a:latin typeface="Times New Roman" panose="02020603050405020304" pitchFamily="18" charset="0"/>
                  <a:cs typeface="Arial" panose="020B0604020202020204" pitchFamily="34" charset="0"/>
                </a:endParaRPr>
              </a:p>
            </p:txBody>
          </p:sp>
          <p:sp>
            <p:nvSpPr>
              <p:cNvPr id="64537" name="Rectangle 18"/>
              <p:cNvSpPr>
                <a:spLocks noChangeArrowheads="1"/>
              </p:cNvSpPr>
              <p:nvPr/>
            </p:nvSpPr>
            <p:spPr bwMode="auto">
              <a:xfrm>
                <a:off x="721" y="1971"/>
                <a:ext cx="17" cy="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en-US" sz="300" b="0">
                    <a:solidFill>
                      <a:srgbClr val="FF8040"/>
                    </a:solidFill>
                    <a:latin typeface="Wingdings" panose="05000000000000000000" pitchFamily="2" charset="2"/>
                    <a:cs typeface="Arial" panose="020B0604020202020204" pitchFamily="34" charset="0"/>
                  </a:rPr>
                  <a:t>Ø</a:t>
                </a:r>
                <a:endParaRPr lang="en-US" altLang="en-US">
                  <a:latin typeface="Times New Roman" panose="02020603050405020304" pitchFamily="18" charset="0"/>
                  <a:cs typeface="Arial" panose="020B0604020202020204" pitchFamily="34" charset="0"/>
                </a:endParaRPr>
              </a:p>
            </p:txBody>
          </p:sp>
        </p:grpSp>
        <p:sp>
          <p:nvSpPr>
            <p:cNvPr id="10" name="Rectangle 19"/>
            <p:cNvSpPr>
              <a:spLocks noChangeArrowheads="1"/>
            </p:cNvSpPr>
            <p:nvPr/>
          </p:nvSpPr>
          <p:spPr bwMode="auto">
            <a:xfrm rot="2700000">
              <a:off x="885" y="1274"/>
              <a:ext cx="280"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lang="en-US" altLang="en-US" sz="1400">
                  <a:solidFill>
                    <a:srgbClr val="000080"/>
                  </a:solidFill>
                  <a:effectLst>
                    <a:outerShdw blurRad="38100" dist="38100" dir="2700000" algn="tl">
                      <a:srgbClr val="C0C0C0"/>
                    </a:outerShdw>
                  </a:effectLst>
                  <a:latin typeface="Lucida Casual" pitchFamily="66" charset="0"/>
                </a:rPr>
                <a:t>PLAN</a:t>
              </a:r>
              <a:endParaRPr lang="en-US" altLang="en-US" sz="4400">
                <a:effectLst>
                  <a:outerShdw blurRad="38100" dist="38100" dir="2700000" algn="tl">
                    <a:srgbClr val="C0C0C0"/>
                  </a:outerShdw>
                </a:effectLst>
              </a:endParaRPr>
            </a:p>
          </p:txBody>
        </p:sp>
        <p:grpSp>
          <p:nvGrpSpPr>
            <p:cNvPr id="64522" name="Group 20"/>
            <p:cNvGrpSpPr>
              <a:grpSpLocks/>
            </p:cNvGrpSpPr>
            <p:nvPr/>
          </p:nvGrpSpPr>
          <p:grpSpPr bwMode="auto">
            <a:xfrm rot="3153165">
              <a:off x="162" y="1823"/>
              <a:ext cx="448" cy="435"/>
              <a:chOff x="800" y="2209"/>
              <a:chExt cx="448" cy="435"/>
            </a:xfrm>
          </p:grpSpPr>
          <p:sp>
            <p:nvSpPr>
              <p:cNvPr id="64523" name="Freeform 21"/>
              <p:cNvSpPr>
                <a:spLocks/>
              </p:cNvSpPr>
              <p:nvPr/>
            </p:nvSpPr>
            <p:spPr bwMode="auto">
              <a:xfrm rot="-5846792">
                <a:off x="808" y="2201"/>
                <a:ext cx="431" cy="448"/>
              </a:xfrm>
              <a:custGeom>
                <a:avLst/>
                <a:gdLst>
                  <a:gd name="T0" fmla="*/ 120 w 322"/>
                  <a:gd name="T1" fmla="*/ 373 h 387"/>
                  <a:gd name="T2" fmla="*/ 1118 w 322"/>
                  <a:gd name="T3" fmla="*/ 869 h 387"/>
                  <a:gd name="T4" fmla="*/ 1169 w 322"/>
                  <a:gd name="T5" fmla="*/ 893 h 387"/>
                  <a:gd name="T6" fmla="*/ 1223 w 322"/>
                  <a:gd name="T7" fmla="*/ 911 h 387"/>
                  <a:gd name="T8" fmla="*/ 1281 w 322"/>
                  <a:gd name="T9" fmla="*/ 925 h 387"/>
                  <a:gd name="T10" fmla="*/ 1345 w 322"/>
                  <a:gd name="T11" fmla="*/ 933 h 387"/>
                  <a:gd name="T12" fmla="*/ 1412 w 322"/>
                  <a:gd name="T13" fmla="*/ 933 h 387"/>
                  <a:gd name="T14" fmla="*/ 1478 w 322"/>
                  <a:gd name="T15" fmla="*/ 933 h 387"/>
                  <a:gd name="T16" fmla="*/ 1545 w 322"/>
                  <a:gd name="T17" fmla="*/ 925 h 387"/>
                  <a:gd name="T18" fmla="*/ 1602 w 322"/>
                  <a:gd name="T19" fmla="*/ 911 h 387"/>
                  <a:gd name="T20" fmla="*/ 1662 w 322"/>
                  <a:gd name="T21" fmla="*/ 893 h 387"/>
                  <a:gd name="T22" fmla="*/ 1709 w 322"/>
                  <a:gd name="T23" fmla="*/ 869 h 387"/>
                  <a:gd name="T24" fmla="*/ 1729 w 322"/>
                  <a:gd name="T25" fmla="*/ 860 h 387"/>
                  <a:gd name="T26" fmla="*/ 1770 w 322"/>
                  <a:gd name="T27" fmla="*/ 839 h 387"/>
                  <a:gd name="T28" fmla="*/ 1804 w 322"/>
                  <a:gd name="T29" fmla="*/ 808 h 387"/>
                  <a:gd name="T30" fmla="*/ 1836 w 322"/>
                  <a:gd name="T31" fmla="*/ 777 h 387"/>
                  <a:gd name="T32" fmla="*/ 1848 w 322"/>
                  <a:gd name="T33" fmla="*/ 748 h 387"/>
                  <a:gd name="T34" fmla="*/ 1851 w 322"/>
                  <a:gd name="T35" fmla="*/ 708 h 387"/>
                  <a:gd name="T36" fmla="*/ 1848 w 322"/>
                  <a:gd name="T37" fmla="*/ 677 h 387"/>
                  <a:gd name="T38" fmla="*/ 1836 w 322"/>
                  <a:gd name="T39" fmla="*/ 647 h 387"/>
                  <a:gd name="T40" fmla="*/ 1804 w 322"/>
                  <a:gd name="T41" fmla="*/ 617 h 387"/>
                  <a:gd name="T42" fmla="*/ 1770 w 322"/>
                  <a:gd name="T43" fmla="*/ 585 h 387"/>
                  <a:gd name="T44" fmla="*/ 1729 w 322"/>
                  <a:gd name="T45" fmla="*/ 561 h 387"/>
                  <a:gd name="T46" fmla="*/ 746 w 322"/>
                  <a:gd name="T47" fmla="*/ 66 h 387"/>
                  <a:gd name="T48" fmla="*/ 693 w 322"/>
                  <a:gd name="T49" fmla="*/ 42 h 387"/>
                  <a:gd name="T50" fmla="*/ 632 w 322"/>
                  <a:gd name="T51" fmla="*/ 25 h 387"/>
                  <a:gd name="T52" fmla="*/ 576 w 322"/>
                  <a:gd name="T53" fmla="*/ 12 h 387"/>
                  <a:gd name="T54" fmla="*/ 505 w 322"/>
                  <a:gd name="T55" fmla="*/ 2 h 387"/>
                  <a:gd name="T56" fmla="*/ 444 w 322"/>
                  <a:gd name="T57" fmla="*/ 0 h 387"/>
                  <a:gd name="T58" fmla="*/ 371 w 322"/>
                  <a:gd name="T59" fmla="*/ 2 h 387"/>
                  <a:gd name="T60" fmla="*/ 307 w 322"/>
                  <a:gd name="T61" fmla="*/ 12 h 387"/>
                  <a:gd name="T62" fmla="*/ 249 w 322"/>
                  <a:gd name="T63" fmla="*/ 25 h 387"/>
                  <a:gd name="T64" fmla="*/ 190 w 322"/>
                  <a:gd name="T65" fmla="*/ 42 h 387"/>
                  <a:gd name="T66" fmla="*/ 142 w 322"/>
                  <a:gd name="T67" fmla="*/ 66 h 387"/>
                  <a:gd name="T68" fmla="*/ 120 w 322"/>
                  <a:gd name="T69" fmla="*/ 73 h 387"/>
                  <a:gd name="T70" fmla="*/ 79 w 322"/>
                  <a:gd name="T71" fmla="*/ 98 h 387"/>
                  <a:gd name="T72" fmla="*/ 48 w 322"/>
                  <a:gd name="T73" fmla="*/ 127 h 387"/>
                  <a:gd name="T74" fmla="*/ 21 w 322"/>
                  <a:gd name="T75" fmla="*/ 159 h 387"/>
                  <a:gd name="T76" fmla="*/ 1 w 322"/>
                  <a:gd name="T77" fmla="*/ 189 h 387"/>
                  <a:gd name="T78" fmla="*/ 0 w 322"/>
                  <a:gd name="T79" fmla="*/ 225 h 387"/>
                  <a:gd name="T80" fmla="*/ 1 w 322"/>
                  <a:gd name="T81" fmla="*/ 258 h 387"/>
                  <a:gd name="T82" fmla="*/ 21 w 322"/>
                  <a:gd name="T83" fmla="*/ 288 h 387"/>
                  <a:gd name="T84" fmla="*/ 48 w 322"/>
                  <a:gd name="T85" fmla="*/ 320 h 387"/>
                  <a:gd name="T86" fmla="*/ 79 w 322"/>
                  <a:gd name="T87" fmla="*/ 348 h 387"/>
                  <a:gd name="T88" fmla="*/ 120 w 322"/>
                  <a:gd name="T89" fmla="*/ 373 h 38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22" h="387">
                    <a:moveTo>
                      <a:pt x="21" y="155"/>
                    </a:moveTo>
                    <a:lnTo>
                      <a:pt x="194" y="362"/>
                    </a:lnTo>
                    <a:lnTo>
                      <a:pt x="203" y="371"/>
                    </a:lnTo>
                    <a:lnTo>
                      <a:pt x="213" y="378"/>
                    </a:lnTo>
                    <a:lnTo>
                      <a:pt x="223" y="384"/>
                    </a:lnTo>
                    <a:lnTo>
                      <a:pt x="234" y="387"/>
                    </a:lnTo>
                    <a:lnTo>
                      <a:pt x="246" y="387"/>
                    </a:lnTo>
                    <a:lnTo>
                      <a:pt x="257" y="387"/>
                    </a:lnTo>
                    <a:lnTo>
                      <a:pt x="268" y="384"/>
                    </a:lnTo>
                    <a:lnTo>
                      <a:pt x="279" y="378"/>
                    </a:lnTo>
                    <a:lnTo>
                      <a:pt x="289" y="371"/>
                    </a:lnTo>
                    <a:lnTo>
                      <a:pt x="297" y="362"/>
                    </a:lnTo>
                    <a:lnTo>
                      <a:pt x="301" y="358"/>
                    </a:lnTo>
                    <a:lnTo>
                      <a:pt x="308" y="348"/>
                    </a:lnTo>
                    <a:lnTo>
                      <a:pt x="314" y="336"/>
                    </a:lnTo>
                    <a:lnTo>
                      <a:pt x="319" y="323"/>
                    </a:lnTo>
                    <a:lnTo>
                      <a:pt x="321" y="310"/>
                    </a:lnTo>
                    <a:lnTo>
                      <a:pt x="322" y="295"/>
                    </a:lnTo>
                    <a:lnTo>
                      <a:pt x="321" y="282"/>
                    </a:lnTo>
                    <a:lnTo>
                      <a:pt x="319" y="269"/>
                    </a:lnTo>
                    <a:lnTo>
                      <a:pt x="314" y="256"/>
                    </a:lnTo>
                    <a:lnTo>
                      <a:pt x="308" y="244"/>
                    </a:lnTo>
                    <a:lnTo>
                      <a:pt x="301" y="233"/>
                    </a:lnTo>
                    <a:lnTo>
                      <a:pt x="129" y="27"/>
                    </a:lnTo>
                    <a:lnTo>
                      <a:pt x="120" y="17"/>
                    </a:lnTo>
                    <a:lnTo>
                      <a:pt x="110" y="10"/>
                    </a:lnTo>
                    <a:lnTo>
                      <a:pt x="100" y="5"/>
                    </a:lnTo>
                    <a:lnTo>
                      <a:pt x="88" y="2"/>
                    </a:lnTo>
                    <a:lnTo>
                      <a:pt x="77" y="0"/>
                    </a:lnTo>
                    <a:lnTo>
                      <a:pt x="65" y="2"/>
                    </a:lnTo>
                    <a:lnTo>
                      <a:pt x="54" y="5"/>
                    </a:lnTo>
                    <a:lnTo>
                      <a:pt x="43" y="10"/>
                    </a:lnTo>
                    <a:lnTo>
                      <a:pt x="33" y="17"/>
                    </a:lnTo>
                    <a:lnTo>
                      <a:pt x="25" y="27"/>
                    </a:lnTo>
                    <a:lnTo>
                      <a:pt x="21" y="30"/>
                    </a:lnTo>
                    <a:lnTo>
                      <a:pt x="14" y="41"/>
                    </a:lnTo>
                    <a:lnTo>
                      <a:pt x="8" y="53"/>
                    </a:lnTo>
                    <a:lnTo>
                      <a:pt x="4" y="66"/>
                    </a:lnTo>
                    <a:lnTo>
                      <a:pt x="1" y="79"/>
                    </a:lnTo>
                    <a:lnTo>
                      <a:pt x="0" y="93"/>
                    </a:lnTo>
                    <a:lnTo>
                      <a:pt x="1" y="107"/>
                    </a:lnTo>
                    <a:lnTo>
                      <a:pt x="4" y="120"/>
                    </a:lnTo>
                    <a:lnTo>
                      <a:pt x="8" y="133"/>
                    </a:lnTo>
                    <a:lnTo>
                      <a:pt x="14" y="145"/>
                    </a:lnTo>
                    <a:lnTo>
                      <a:pt x="21" y="155"/>
                    </a:lnTo>
                    <a:close/>
                  </a:path>
                </a:pathLst>
              </a:custGeom>
              <a:solidFill>
                <a:srgbClr val="FFFFFF"/>
              </a:solidFill>
              <a:ln w="28575" cmpd="sng">
                <a:solidFill>
                  <a:srgbClr val="008000"/>
                </a:solidFill>
                <a:prstDash val="solid"/>
                <a:round/>
                <a:headEnd/>
                <a:tailEnd/>
              </a:ln>
            </p:spPr>
            <p:txBody>
              <a:bodyPr/>
              <a:lstStyle/>
              <a:p>
                <a:endParaRPr lang="en-US"/>
              </a:p>
            </p:txBody>
          </p:sp>
          <p:sp>
            <p:nvSpPr>
              <p:cNvPr id="13" name="Rectangle 22"/>
              <p:cNvSpPr>
                <a:spLocks noChangeArrowheads="1"/>
              </p:cNvSpPr>
              <p:nvPr/>
            </p:nvSpPr>
            <p:spPr bwMode="auto">
              <a:xfrm rot="18577112">
                <a:off x="806" y="2386"/>
                <a:ext cx="369"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lang="en-US" altLang="en-US" sz="1600">
                    <a:solidFill>
                      <a:srgbClr val="FF0000"/>
                    </a:solidFill>
                    <a:effectLst>
                      <a:outerShdw blurRad="38100" dist="38100" dir="2700000" algn="tl">
                        <a:srgbClr val="C0C0C0"/>
                      </a:outerShdw>
                    </a:effectLst>
                    <a:latin typeface="Lucida Casual" pitchFamily="66" charset="0"/>
                  </a:rPr>
                  <a:t>CHECK</a:t>
                </a:r>
                <a:endParaRPr lang="en-US" altLang="en-US" sz="2000">
                  <a:solidFill>
                    <a:srgbClr val="FF0000"/>
                  </a:solidFill>
                  <a:effectLst>
                    <a:outerShdw blurRad="38100" dist="38100" dir="2700000" algn="tl">
                      <a:srgbClr val="C0C0C0"/>
                    </a:outerShdw>
                  </a:effectLst>
                </a:endParaRPr>
              </a:p>
            </p:txBody>
          </p:sp>
        </p:grpSp>
      </p:grpSp>
      <p:sp>
        <p:nvSpPr>
          <p:cNvPr id="4" name="Date Placeholder 3"/>
          <p:cNvSpPr>
            <a:spLocks noGrp="1"/>
          </p:cNvSpPr>
          <p:nvPr>
            <p:ph type="dt" sz="half" idx="10"/>
          </p:nvPr>
        </p:nvSpPr>
        <p:spPr/>
        <p:txBody>
          <a:bodyPr/>
          <a:lstStyle/>
          <a:p>
            <a:fld id="{5BD43E88-37E0-467E-994D-0AEC7DA62D40}" type="datetime1">
              <a:rPr lang="vi-VN" smtClean="0"/>
              <a:t>09/09/2015</a:t>
            </a:fld>
            <a:endParaRPr lang="en-US"/>
          </a:p>
        </p:txBody>
      </p:sp>
      <p:sp>
        <p:nvSpPr>
          <p:cNvPr id="5" name="Footer Placeholder 4"/>
          <p:cNvSpPr>
            <a:spLocks noGrp="1"/>
          </p:cNvSpPr>
          <p:nvPr>
            <p:ph type="ftr" sz="quarter" idx="11"/>
          </p:nvPr>
        </p:nvSpPr>
        <p:spPr/>
        <p:txBody>
          <a:bodyPr/>
          <a:lstStyle/>
          <a:p>
            <a:r>
              <a:rPr lang="en-US" smtClean="0"/>
              <a:t>BVĐK Thị Xã Ngã Năm, Sóc Trăng</a:t>
            </a:r>
            <a:endParaRPr lang="en-US"/>
          </a:p>
        </p:txBody>
      </p:sp>
      <p:sp>
        <p:nvSpPr>
          <p:cNvPr id="6" name="Slide Number Placeholder 5"/>
          <p:cNvSpPr>
            <a:spLocks noGrp="1"/>
          </p:cNvSpPr>
          <p:nvPr>
            <p:ph type="sldNum" sz="quarter" idx="12"/>
          </p:nvPr>
        </p:nvSpPr>
        <p:spPr/>
        <p:txBody>
          <a:bodyPr/>
          <a:lstStyle/>
          <a:p>
            <a:fld id="{EF7AB561-25D8-4196-851B-64F78140E994}" type="slidenum">
              <a:rPr lang="en-US" smtClean="0"/>
              <a:t>32</a:t>
            </a:fld>
            <a:endParaRPr lang="en-US"/>
          </a:p>
        </p:txBody>
      </p:sp>
      <p:pic>
        <p:nvPicPr>
          <p:cNvPr id="26" name="Picture 2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0734" y="86156"/>
            <a:ext cx="1026199" cy="893852"/>
          </a:xfrm>
          <a:prstGeom prst="rect">
            <a:avLst/>
          </a:prstGeom>
        </p:spPr>
      </p:pic>
    </p:spTree>
    <p:extLst>
      <p:ext uri="{BB962C8B-B14F-4D97-AF65-F5344CB8AC3E}">
        <p14:creationId xmlns:p14="http://schemas.microsoft.com/office/powerpoint/2010/main" val="305473688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ChangeArrowheads="1"/>
          </p:cNvSpPr>
          <p:nvPr/>
        </p:nvSpPr>
        <p:spPr bwMode="auto">
          <a:xfrm>
            <a:off x="2173472" y="46149"/>
            <a:ext cx="5943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SzPct val="70000"/>
              <a:buFontTx/>
              <a:buNone/>
            </a:pPr>
            <a:r>
              <a:rPr lang="en-US" altLang="en-US" sz="3200" b="1">
                <a:solidFill>
                  <a:srgbClr val="0000FF"/>
                </a:solidFill>
                <a:latin typeface="Verdana" panose="020B0604030504040204" pitchFamily="34" charset="0"/>
                <a:cs typeface="Arial" panose="020B0604020202020204" pitchFamily="34" charset="0"/>
              </a:rPr>
              <a:t>CHECK - KIỂM TRA</a:t>
            </a:r>
          </a:p>
        </p:txBody>
      </p:sp>
      <p:graphicFrame>
        <p:nvGraphicFramePr>
          <p:cNvPr id="4" name="Diagram 3"/>
          <p:cNvGraphicFramePr/>
          <p:nvPr/>
        </p:nvGraphicFramePr>
        <p:xfrm>
          <a:off x="1540893" y="1298539"/>
          <a:ext cx="8458200" cy="4648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66564" name="Group 4"/>
          <p:cNvGrpSpPr>
            <a:grpSpLocks/>
          </p:cNvGrpSpPr>
          <p:nvPr/>
        </p:nvGrpSpPr>
        <p:grpSpPr bwMode="auto">
          <a:xfrm>
            <a:off x="3175" y="1143000"/>
            <a:ext cx="1943100" cy="2139950"/>
            <a:chOff x="168" y="1100"/>
            <a:chExt cx="1080" cy="1252"/>
          </a:xfrm>
        </p:grpSpPr>
        <p:grpSp>
          <p:nvGrpSpPr>
            <p:cNvPr id="66568" name="Group 5"/>
            <p:cNvGrpSpPr>
              <a:grpSpLocks/>
            </p:cNvGrpSpPr>
            <p:nvPr/>
          </p:nvGrpSpPr>
          <p:grpSpPr bwMode="auto">
            <a:xfrm>
              <a:off x="179" y="1100"/>
              <a:ext cx="1069" cy="1252"/>
              <a:chOff x="179" y="1100"/>
              <a:chExt cx="1069" cy="1252"/>
            </a:xfrm>
          </p:grpSpPr>
          <p:sp>
            <p:nvSpPr>
              <p:cNvPr id="66573" name="AutoShape 6"/>
              <p:cNvSpPr>
                <a:spLocks noChangeAspect="1" noChangeArrowheads="1" noTextEdit="1"/>
              </p:cNvSpPr>
              <p:nvPr/>
            </p:nvSpPr>
            <p:spPr bwMode="auto">
              <a:xfrm>
                <a:off x="192" y="1100"/>
                <a:ext cx="1056" cy="1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6574" name="Freeform 7"/>
              <p:cNvSpPr>
                <a:spLocks/>
              </p:cNvSpPr>
              <p:nvPr/>
            </p:nvSpPr>
            <p:spPr bwMode="auto">
              <a:xfrm>
                <a:off x="215" y="1127"/>
                <a:ext cx="1010" cy="1202"/>
              </a:xfrm>
              <a:custGeom>
                <a:avLst/>
                <a:gdLst>
                  <a:gd name="T0" fmla="*/ 1 w 993"/>
                  <a:gd name="T1" fmla="*/ 588 h 1192"/>
                  <a:gd name="T2" fmla="*/ 9 w 993"/>
                  <a:gd name="T3" fmla="*/ 506 h 1192"/>
                  <a:gd name="T4" fmla="*/ 25 w 993"/>
                  <a:gd name="T5" fmla="*/ 428 h 1192"/>
                  <a:gd name="T6" fmla="*/ 55 w 993"/>
                  <a:gd name="T7" fmla="*/ 355 h 1192"/>
                  <a:gd name="T8" fmla="*/ 86 w 993"/>
                  <a:gd name="T9" fmla="*/ 282 h 1192"/>
                  <a:gd name="T10" fmla="*/ 130 w 993"/>
                  <a:gd name="T11" fmla="*/ 221 h 1192"/>
                  <a:gd name="T12" fmla="*/ 181 w 993"/>
                  <a:gd name="T13" fmla="*/ 161 h 1192"/>
                  <a:gd name="T14" fmla="*/ 237 w 993"/>
                  <a:gd name="T15" fmla="*/ 113 h 1192"/>
                  <a:gd name="T16" fmla="*/ 297 w 993"/>
                  <a:gd name="T17" fmla="*/ 73 h 1192"/>
                  <a:gd name="T18" fmla="*/ 361 w 993"/>
                  <a:gd name="T19" fmla="*/ 36 h 1192"/>
                  <a:gd name="T20" fmla="*/ 428 w 993"/>
                  <a:gd name="T21" fmla="*/ 15 h 1192"/>
                  <a:gd name="T22" fmla="*/ 497 w 993"/>
                  <a:gd name="T23" fmla="*/ 2 h 1192"/>
                  <a:gd name="T24" fmla="*/ 567 w 993"/>
                  <a:gd name="T25" fmla="*/ 0 h 1192"/>
                  <a:gd name="T26" fmla="*/ 638 w 993"/>
                  <a:gd name="T27" fmla="*/ 7 h 1192"/>
                  <a:gd name="T28" fmla="*/ 706 w 993"/>
                  <a:gd name="T29" fmla="*/ 24 h 1192"/>
                  <a:gd name="T30" fmla="*/ 773 w 993"/>
                  <a:gd name="T31" fmla="*/ 51 h 1192"/>
                  <a:gd name="T32" fmla="*/ 835 w 993"/>
                  <a:gd name="T33" fmla="*/ 92 h 1192"/>
                  <a:gd name="T34" fmla="*/ 893 w 993"/>
                  <a:gd name="T35" fmla="*/ 136 h 1192"/>
                  <a:gd name="T36" fmla="*/ 945 w 993"/>
                  <a:gd name="T37" fmla="*/ 193 h 1192"/>
                  <a:gd name="T38" fmla="*/ 990 w 993"/>
                  <a:gd name="T39" fmla="*/ 251 h 1192"/>
                  <a:gd name="T40" fmla="*/ 1028 w 993"/>
                  <a:gd name="T41" fmla="*/ 321 h 1192"/>
                  <a:gd name="T42" fmla="*/ 1060 w 993"/>
                  <a:gd name="T43" fmla="*/ 390 h 1192"/>
                  <a:gd name="T44" fmla="*/ 1082 w 993"/>
                  <a:gd name="T45" fmla="*/ 469 h 1192"/>
                  <a:gd name="T46" fmla="*/ 1095 w 993"/>
                  <a:gd name="T47" fmla="*/ 545 h 1192"/>
                  <a:gd name="T48" fmla="*/ 1100 w 993"/>
                  <a:gd name="T49" fmla="*/ 626 h 1192"/>
                  <a:gd name="T50" fmla="*/ 1095 w 993"/>
                  <a:gd name="T51" fmla="*/ 708 h 1192"/>
                  <a:gd name="T52" fmla="*/ 1082 w 993"/>
                  <a:gd name="T53" fmla="*/ 785 h 1192"/>
                  <a:gd name="T54" fmla="*/ 1060 w 993"/>
                  <a:gd name="T55" fmla="*/ 862 h 1192"/>
                  <a:gd name="T56" fmla="*/ 1028 w 993"/>
                  <a:gd name="T57" fmla="*/ 936 h 1192"/>
                  <a:gd name="T58" fmla="*/ 990 w 993"/>
                  <a:gd name="T59" fmla="*/ 1001 h 1192"/>
                  <a:gd name="T60" fmla="*/ 945 w 993"/>
                  <a:gd name="T61" fmla="*/ 1064 h 1192"/>
                  <a:gd name="T62" fmla="*/ 893 w 993"/>
                  <a:gd name="T63" fmla="*/ 1116 h 1192"/>
                  <a:gd name="T64" fmla="*/ 835 w 993"/>
                  <a:gd name="T65" fmla="*/ 1164 h 1192"/>
                  <a:gd name="T66" fmla="*/ 773 w 993"/>
                  <a:gd name="T67" fmla="*/ 1202 h 1192"/>
                  <a:gd name="T68" fmla="*/ 706 w 993"/>
                  <a:gd name="T69" fmla="*/ 1228 h 1192"/>
                  <a:gd name="T70" fmla="*/ 638 w 993"/>
                  <a:gd name="T71" fmla="*/ 1245 h 1192"/>
                  <a:gd name="T72" fmla="*/ 567 w 993"/>
                  <a:gd name="T73" fmla="*/ 1252 h 1192"/>
                  <a:gd name="T74" fmla="*/ 497 w 993"/>
                  <a:gd name="T75" fmla="*/ 1250 h 1192"/>
                  <a:gd name="T76" fmla="*/ 428 w 993"/>
                  <a:gd name="T77" fmla="*/ 1238 h 1192"/>
                  <a:gd name="T78" fmla="*/ 361 w 993"/>
                  <a:gd name="T79" fmla="*/ 1216 h 1192"/>
                  <a:gd name="T80" fmla="*/ 297 w 993"/>
                  <a:gd name="T81" fmla="*/ 1184 h 1192"/>
                  <a:gd name="T82" fmla="*/ 237 w 993"/>
                  <a:gd name="T83" fmla="*/ 1139 h 1192"/>
                  <a:gd name="T84" fmla="*/ 181 w 993"/>
                  <a:gd name="T85" fmla="*/ 1092 h 1192"/>
                  <a:gd name="T86" fmla="*/ 130 w 993"/>
                  <a:gd name="T87" fmla="*/ 1033 h 1192"/>
                  <a:gd name="T88" fmla="*/ 86 w 993"/>
                  <a:gd name="T89" fmla="*/ 970 h 1192"/>
                  <a:gd name="T90" fmla="*/ 55 w 993"/>
                  <a:gd name="T91" fmla="*/ 897 h 1192"/>
                  <a:gd name="T92" fmla="*/ 25 w 993"/>
                  <a:gd name="T93" fmla="*/ 826 h 1192"/>
                  <a:gd name="T94" fmla="*/ 9 w 993"/>
                  <a:gd name="T95" fmla="*/ 746 h 1192"/>
                  <a:gd name="T96" fmla="*/ 1 w 993"/>
                  <a:gd name="T97" fmla="*/ 665 h 119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993" h="1192">
                    <a:moveTo>
                      <a:pt x="0" y="596"/>
                    </a:moveTo>
                    <a:lnTo>
                      <a:pt x="1" y="558"/>
                    </a:lnTo>
                    <a:lnTo>
                      <a:pt x="4" y="520"/>
                    </a:lnTo>
                    <a:lnTo>
                      <a:pt x="9" y="482"/>
                    </a:lnTo>
                    <a:lnTo>
                      <a:pt x="16" y="445"/>
                    </a:lnTo>
                    <a:lnTo>
                      <a:pt x="25" y="408"/>
                    </a:lnTo>
                    <a:lnTo>
                      <a:pt x="36" y="372"/>
                    </a:lnTo>
                    <a:lnTo>
                      <a:pt x="49" y="337"/>
                    </a:lnTo>
                    <a:lnTo>
                      <a:pt x="64" y="303"/>
                    </a:lnTo>
                    <a:lnTo>
                      <a:pt x="80" y="270"/>
                    </a:lnTo>
                    <a:lnTo>
                      <a:pt x="99" y="239"/>
                    </a:lnTo>
                    <a:lnTo>
                      <a:pt x="118" y="209"/>
                    </a:lnTo>
                    <a:lnTo>
                      <a:pt x="140" y="181"/>
                    </a:lnTo>
                    <a:lnTo>
                      <a:pt x="163" y="155"/>
                    </a:lnTo>
                    <a:lnTo>
                      <a:pt x="187" y="130"/>
                    </a:lnTo>
                    <a:lnTo>
                      <a:pt x="213" y="107"/>
                    </a:lnTo>
                    <a:lnTo>
                      <a:pt x="239" y="86"/>
                    </a:lnTo>
                    <a:lnTo>
                      <a:pt x="267" y="67"/>
                    </a:lnTo>
                    <a:lnTo>
                      <a:pt x="295" y="51"/>
                    </a:lnTo>
                    <a:lnTo>
                      <a:pt x="325" y="36"/>
                    </a:lnTo>
                    <a:lnTo>
                      <a:pt x="355" y="24"/>
                    </a:lnTo>
                    <a:lnTo>
                      <a:pt x="386" y="15"/>
                    </a:lnTo>
                    <a:lnTo>
                      <a:pt x="418" y="7"/>
                    </a:lnTo>
                    <a:lnTo>
                      <a:pt x="449" y="2"/>
                    </a:lnTo>
                    <a:lnTo>
                      <a:pt x="481" y="0"/>
                    </a:lnTo>
                    <a:lnTo>
                      <a:pt x="512" y="0"/>
                    </a:lnTo>
                    <a:lnTo>
                      <a:pt x="544" y="2"/>
                    </a:lnTo>
                    <a:lnTo>
                      <a:pt x="576" y="7"/>
                    </a:lnTo>
                    <a:lnTo>
                      <a:pt x="607" y="15"/>
                    </a:lnTo>
                    <a:lnTo>
                      <a:pt x="638" y="24"/>
                    </a:lnTo>
                    <a:lnTo>
                      <a:pt x="668" y="36"/>
                    </a:lnTo>
                    <a:lnTo>
                      <a:pt x="698" y="51"/>
                    </a:lnTo>
                    <a:lnTo>
                      <a:pt x="726" y="67"/>
                    </a:lnTo>
                    <a:lnTo>
                      <a:pt x="754" y="86"/>
                    </a:lnTo>
                    <a:lnTo>
                      <a:pt x="780" y="107"/>
                    </a:lnTo>
                    <a:lnTo>
                      <a:pt x="806" y="130"/>
                    </a:lnTo>
                    <a:lnTo>
                      <a:pt x="830" y="155"/>
                    </a:lnTo>
                    <a:lnTo>
                      <a:pt x="853" y="181"/>
                    </a:lnTo>
                    <a:lnTo>
                      <a:pt x="875" y="209"/>
                    </a:lnTo>
                    <a:lnTo>
                      <a:pt x="894" y="239"/>
                    </a:lnTo>
                    <a:lnTo>
                      <a:pt x="912" y="270"/>
                    </a:lnTo>
                    <a:lnTo>
                      <a:pt x="929" y="303"/>
                    </a:lnTo>
                    <a:lnTo>
                      <a:pt x="944" y="337"/>
                    </a:lnTo>
                    <a:lnTo>
                      <a:pt x="957" y="372"/>
                    </a:lnTo>
                    <a:lnTo>
                      <a:pt x="968" y="408"/>
                    </a:lnTo>
                    <a:lnTo>
                      <a:pt x="977" y="445"/>
                    </a:lnTo>
                    <a:lnTo>
                      <a:pt x="984" y="482"/>
                    </a:lnTo>
                    <a:lnTo>
                      <a:pt x="989" y="520"/>
                    </a:lnTo>
                    <a:lnTo>
                      <a:pt x="992" y="558"/>
                    </a:lnTo>
                    <a:lnTo>
                      <a:pt x="993" y="596"/>
                    </a:lnTo>
                    <a:lnTo>
                      <a:pt x="992" y="634"/>
                    </a:lnTo>
                    <a:lnTo>
                      <a:pt x="989" y="672"/>
                    </a:lnTo>
                    <a:lnTo>
                      <a:pt x="984" y="710"/>
                    </a:lnTo>
                    <a:lnTo>
                      <a:pt x="977" y="748"/>
                    </a:lnTo>
                    <a:lnTo>
                      <a:pt x="968" y="784"/>
                    </a:lnTo>
                    <a:lnTo>
                      <a:pt x="957" y="820"/>
                    </a:lnTo>
                    <a:lnTo>
                      <a:pt x="944" y="855"/>
                    </a:lnTo>
                    <a:lnTo>
                      <a:pt x="929" y="889"/>
                    </a:lnTo>
                    <a:lnTo>
                      <a:pt x="912" y="922"/>
                    </a:lnTo>
                    <a:lnTo>
                      <a:pt x="894" y="953"/>
                    </a:lnTo>
                    <a:lnTo>
                      <a:pt x="875" y="983"/>
                    </a:lnTo>
                    <a:lnTo>
                      <a:pt x="853" y="1011"/>
                    </a:lnTo>
                    <a:lnTo>
                      <a:pt x="830" y="1038"/>
                    </a:lnTo>
                    <a:lnTo>
                      <a:pt x="806" y="1062"/>
                    </a:lnTo>
                    <a:lnTo>
                      <a:pt x="780" y="1085"/>
                    </a:lnTo>
                    <a:lnTo>
                      <a:pt x="754" y="1107"/>
                    </a:lnTo>
                    <a:lnTo>
                      <a:pt x="726" y="1125"/>
                    </a:lnTo>
                    <a:lnTo>
                      <a:pt x="698" y="1142"/>
                    </a:lnTo>
                    <a:lnTo>
                      <a:pt x="668" y="1156"/>
                    </a:lnTo>
                    <a:lnTo>
                      <a:pt x="638" y="1168"/>
                    </a:lnTo>
                    <a:lnTo>
                      <a:pt x="607" y="1178"/>
                    </a:lnTo>
                    <a:lnTo>
                      <a:pt x="576" y="1185"/>
                    </a:lnTo>
                    <a:lnTo>
                      <a:pt x="544" y="1190"/>
                    </a:lnTo>
                    <a:lnTo>
                      <a:pt x="512" y="1192"/>
                    </a:lnTo>
                    <a:lnTo>
                      <a:pt x="481" y="1192"/>
                    </a:lnTo>
                    <a:lnTo>
                      <a:pt x="449" y="1190"/>
                    </a:lnTo>
                    <a:lnTo>
                      <a:pt x="418" y="1185"/>
                    </a:lnTo>
                    <a:lnTo>
                      <a:pt x="386" y="1178"/>
                    </a:lnTo>
                    <a:lnTo>
                      <a:pt x="355" y="1168"/>
                    </a:lnTo>
                    <a:lnTo>
                      <a:pt x="325" y="1156"/>
                    </a:lnTo>
                    <a:lnTo>
                      <a:pt x="295" y="1142"/>
                    </a:lnTo>
                    <a:lnTo>
                      <a:pt x="267" y="1125"/>
                    </a:lnTo>
                    <a:lnTo>
                      <a:pt x="239" y="1107"/>
                    </a:lnTo>
                    <a:lnTo>
                      <a:pt x="213" y="1085"/>
                    </a:lnTo>
                    <a:lnTo>
                      <a:pt x="187" y="1062"/>
                    </a:lnTo>
                    <a:lnTo>
                      <a:pt x="163" y="1038"/>
                    </a:lnTo>
                    <a:lnTo>
                      <a:pt x="140" y="1011"/>
                    </a:lnTo>
                    <a:lnTo>
                      <a:pt x="118" y="983"/>
                    </a:lnTo>
                    <a:lnTo>
                      <a:pt x="99" y="953"/>
                    </a:lnTo>
                    <a:lnTo>
                      <a:pt x="80" y="922"/>
                    </a:lnTo>
                    <a:lnTo>
                      <a:pt x="64" y="889"/>
                    </a:lnTo>
                    <a:lnTo>
                      <a:pt x="49" y="855"/>
                    </a:lnTo>
                    <a:lnTo>
                      <a:pt x="36" y="820"/>
                    </a:lnTo>
                    <a:lnTo>
                      <a:pt x="25" y="784"/>
                    </a:lnTo>
                    <a:lnTo>
                      <a:pt x="16" y="748"/>
                    </a:lnTo>
                    <a:lnTo>
                      <a:pt x="9" y="710"/>
                    </a:lnTo>
                    <a:lnTo>
                      <a:pt x="4" y="672"/>
                    </a:lnTo>
                    <a:lnTo>
                      <a:pt x="1" y="634"/>
                    </a:lnTo>
                    <a:lnTo>
                      <a:pt x="0" y="596"/>
                    </a:lnTo>
                    <a:close/>
                  </a:path>
                </a:pathLst>
              </a:custGeom>
              <a:solidFill>
                <a:srgbClr val="FFFFFF"/>
              </a:solidFill>
              <a:ln w="3175">
                <a:solidFill>
                  <a:srgbClr val="000000"/>
                </a:solidFill>
                <a:prstDash val="solid"/>
                <a:round/>
                <a:headEnd/>
                <a:tailEnd/>
              </a:ln>
            </p:spPr>
            <p:txBody>
              <a:bodyPr/>
              <a:lstStyle/>
              <a:p>
                <a:endParaRPr lang="en-US"/>
              </a:p>
            </p:txBody>
          </p:sp>
          <p:sp>
            <p:nvSpPr>
              <p:cNvPr id="66575" name="Freeform 8"/>
              <p:cNvSpPr>
                <a:spLocks/>
              </p:cNvSpPr>
              <p:nvPr/>
            </p:nvSpPr>
            <p:spPr bwMode="auto">
              <a:xfrm>
                <a:off x="313" y="1255"/>
                <a:ext cx="804" cy="946"/>
              </a:xfrm>
              <a:custGeom>
                <a:avLst/>
                <a:gdLst>
                  <a:gd name="T0" fmla="*/ 1 w 790"/>
                  <a:gd name="T1" fmla="*/ 460 h 938"/>
                  <a:gd name="T2" fmla="*/ 9 w 790"/>
                  <a:gd name="T3" fmla="*/ 387 h 938"/>
                  <a:gd name="T4" fmla="*/ 25 w 790"/>
                  <a:gd name="T5" fmla="*/ 323 h 938"/>
                  <a:gd name="T6" fmla="*/ 54 w 790"/>
                  <a:gd name="T7" fmla="*/ 256 h 938"/>
                  <a:gd name="T8" fmla="*/ 85 w 790"/>
                  <a:gd name="T9" fmla="*/ 200 h 938"/>
                  <a:gd name="T10" fmla="*/ 128 w 790"/>
                  <a:gd name="T11" fmla="*/ 144 h 938"/>
                  <a:gd name="T12" fmla="*/ 176 w 790"/>
                  <a:gd name="T13" fmla="*/ 100 h 938"/>
                  <a:gd name="T14" fmla="*/ 230 w 790"/>
                  <a:gd name="T15" fmla="*/ 58 h 938"/>
                  <a:gd name="T16" fmla="*/ 287 w 790"/>
                  <a:gd name="T17" fmla="*/ 30 h 938"/>
                  <a:gd name="T18" fmla="*/ 347 w 790"/>
                  <a:gd name="T19" fmla="*/ 11 h 938"/>
                  <a:gd name="T20" fmla="*/ 409 w 790"/>
                  <a:gd name="T21" fmla="*/ 2 h 938"/>
                  <a:gd name="T22" fmla="*/ 470 w 790"/>
                  <a:gd name="T23" fmla="*/ 2 h 938"/>
                  <a:gd name="T24" fmla="*/ 532 w 790"/>
                  <a:gd name="T25" fmla="*/ 11 h 938"/>
                  <a:gd name="T26" fmla="*/ 592 w 790"/>
                  <a:gd name="T27" fmla="*/ 30 h 938"/>
                  <a:gd name="T28" fmla="*/ 650 w 790"/>
                  <a:gd name="T29" fmla="*/ 58 h 938"/>
                  <a:gd name="T30" fmla="*/ 702 w 790"/>
                  <a:gd name="T31" fmla="*/ 100 h 938"/>
                  <a:gd name="T32" fmla="*/ 749 w 790"/>
                  <a:gd name="T33" fmla="*/ 144 h 938"/>
                  <a:gd name="T34" fmla="*/ 791 w 790"/>
                  <a:gd name="T35" fmla="*/ 200 h 938"/>
                  <a:gd name="T36" fmla="*/ 824 w 790"/>
                  <a:gd name="T37" fmla="*/ 256 h 938"/>
                  <a:gd name="T38" fmla="*/ 851 w 790"/>
                  <a:gd name="T39" fmla="*/ 323 h 938"/>
                  <a:gd name="T40" fmla="*/ 868 w 790"/>
                  <a:gd name="T41" fmla="*/ 387 h 938"/>
                  <a:gd name="T42" fmla="*/ 876 w 790"/>
                  <a:gd name="T43" fmla="*/ 460 h 938"/>
                  <a:gd name="T44" fmla="*/ 876 w 790"/>
                  <a:gd name="T45" fmla="*/ 526 h 938"/>
                  <a:gd name="T46" fmla="*/ 868 w 790"/>
                  <a:gd name="T47" fmla="*/ 599 h 938"/>
                  <a:gd name="T48" fmla="*/ 851 w 790"/>
                  <a:gd name="T49" fmla="*/ 666 h 938"/>
                  <a:gd name="T50" fmla="*/ 824 w 790"/>
                  <a:gd name="T51" fmla="*/ 730 h 938"/>
                  <a:gd name="T52" fmla="*/ 791 w 790"/>
                  <a:gd name="T53" fmla="*/ 789 h 938"/>
                  <a:gd name="T54" fmla="*/ 749 w 790"/>
                  <a:gd name="T55" fmla="*/ 842 h 938"/>
                  <a:gd name="T56" fmla="*/ 702 w 790"/>
                  <a:gd name="T57" fmla="*/ 888 h 938"/>
                  <a:gd name="T58" fmla="*/ 650 w 790"/>
                  <a:gd name="T59" fmla="*/ 929 h 938"/>
                  <a:gd name="T60" fmla="*/ 592 w 790"/>
                  <a:gd name="T61" fmla="*/ 957 h 938"/>
                  <a:gd name="T62" fmla="*/ 532 w 790"/>
                  <a:gd name="T63" fmla="*/ 975 h 938"/>
                  <a:gd name="T64" fmla="*/ 470 w 790"/>
                  <a:gd name="T65" fmla="*/ 985 h 938"/>
                  <a:gd name="T66" fmla="*/ 409 w 790"/>
                  <a:gd name="T67" fmla="*/ 985 h 938"/>
                  <a:gd name="T68" fmla="*/ 347 w 790"/>
                  <a:gd name="T69" fmla="*/ 975 h 938"/>
                  <a:gd name="T70" fmla="*/ 287 w 790"/>
                  <a:gd name="T71" fmla="*/ 957 h 938"/>
                  <a:gd name="T72" fmla="*/ 230 w 790"/>
                  <a:gd name="T73" fmla="*/ 929 h 938"/>
                  <a:gd name="T74" fmla="*/ 176 w 790"/>
                  <a:gd name="T75" fmla="*/ 888 h 938"/>
                  <a:gd name="T76" fmla="*/ 128 w 790"/>
                  <a:gd name="T77" fmla="*/ 842 h 938"/>
                  <a:gd name="T78" fmla="*/ 85 w 790"/>
                  <a:gd name="T79" fmla="*/ 789 h 938"/>
                  <a:gd name="T80" fmla="*/ 54 w 790"/>
                  <a:gd name="T81" fmla="*/ 730 h 938"/>
                  <a:gd name="T82" fmla="*/ 25 w 790"/>
                  <a:gd name="T83" fmla="*/ 666 h 938"/>
                  <a:gd name="T84" fmla="*/ 9 w 790"/>
                  <a:gd name="T85" fmla="*/ 599 h 938"/>
                  <a:gd name="T86" fmla="*/ 1 w 790"/>
                  <a:gd name="T87" fmla="*/ 526 h 93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790" h="938">
                    <a:moveTo>
                      <a:pt x="0" y="469"/>
                    </a:moveTo>
                    <a:lnTo>
                      <a:pt x="1" y="436"/>
                    </a:lnTo>
                    <a:lnTo>
                      <a:pt x="4" y="402"/>
                    </a:lnTo>
                    <a:lnTo>
                      <a:pt x="9" y="369"/>
                    </a:lnTo>
                    <a:lnTo>
                      <a:pt x="16" y="337"/>
                    </a:lnTo>
                    <a:lnTo>
                      <a:pt x="25" y="305"/>
                    </a:lnTo>
                    <a:lnTo>
                      <a:pt x="36" y="275"/>
                    </a:lnTo>
                    <a:lnTo>
                      <a:pt x="48" y="244"/>
                    </a:lnTo>
                    <a:lnTo>
                      <a:pt x="63" y="216"/>
                    </a:lnTo>
                    <a:lnTo>
                      <a:pt x="79" y="188"/>
                    </a:lnTo>
                    <a:lnTo>
                      <a:pt x="96" y="162"/>
                    </a:lnTo>
                    <a:lnTo>
                      <a:pt x="116" y="138"/>
                    </a:lnTo>
                    <a:lnTo>
                      <a:pt x="136" y="115"/>
                    </a:lnTo>
                    <a:lnTo>
                      <a:pt x="158" y="94"/>
                    </a:lnTo>
                    <a:lnTo>
                      <a:pt x="181" y="75"/>
                    </a:lnTo>
                    <a:lnTo>
                      <a:pt x="206" y="58"/>
                    </a:lnTo>
                    <a:lnTo>
                      <a:pt x="231" y="43"/>
                    </a:lnTo>
                    <a:lnTo>
                      <a:pt x="257" y="30"/>
                    </a:lnTo>
                    <a:lnTo>
                      <a:pt x="284" y="20"/>
                    </a:lnTo>
                    <a:lnTo>
                      <a:pt x="311" y="11"/>
                    </a:lnTo>
                    <a:lnTo>
                      <a:pt x="339" y="5"/>
                    </a:lnTo>
                    <a:lnTo>
                      <a:pt x="367" y="2"/>
                    </a:lnTo>
                    <a:lnTo>
                      <a:pt x="395" y="0"/>
                    </a:lnTo>
                    <a:lnTo>
                      <a:pt x="423" y="2"/>
                    </a:lnTo>
                    <a:lnTo>
                      <a:pt x="451" y="5"/>
                    </a:lnTo>
                    <a:lnTo>
                      <a:pt x="479" y="11"/>
                    </a:lnTo>
                    <a:lnTo>
                      <a:pt x="506" y="20"/>
                    </a:lnTo>
                    <a:lnTo>
                      <a:pt x="533" y="30"/>
                    </a:lnTo>
                    <a:lnTo>
                      <a:pt x="559" y="43"/>
                    </a:lnTo>
                    <a:lnTo>
                      <a:pt x="585" y="58"/>
                    </a:lnTo>
                    <a:lnTo>
                      <a:pt x="608" y="75"/>
                    </a:lnTo>
                    <a:lnTo>
                      <a:pt x="632" y="94"/>
                    </a:lnTo>
                    <a:lnTo>
                      <a:pt x="654" y="115"/>
                    </a:lnTo>
                    <a:lnTo>
                      <a:pt x="674" y="138"/>
                    </a:lnTo>
                    <a:lnTo>
                      <a:pt x="694" y="162"/>
                    </a:lnTo>
                    <a:lnTo>
                      <a:pt x="711" y="188"/>
                    </a:lnTo>
                    <a:lnTo>
                      <a:pt x="727" y="216"/>
                    </a:lnTo>
                    <a:lnTo>
                      <a:pt x="742" y="244"/>
                    </a:lnTo>
                    <a:lnTo>
                      <a:pt x="754" y="275"/>
                    </a:lnTo>
                    <a:lnTo>
                      <a:pt x="765" y="305"/>
                    </a:lnTo>
                    <a:lnTo>
                      <a:pt x="774" y="337"/>
                    </a:lnTo>
                    <a:lnTo>
                      <a:pt x="781" y="369"/>
                    </a:lnTo>
                    <a:lnTo>
                      <a:pt x="786" y="402"/>
                    </a:lnTo>
                    <a:lnTo>
                      <a:pt x="789" y="436"/>
                    </a:lnTo>
                    <a:lnTo>
                      <a:pt x="790" y="469"/>
                    </a:lnTo>
                    <a:lnTo>
                      <a:pt x="789" y="502"/>
                    </a:lnTo>
                    <a:lnTo>
                      <a:pt x="786" y="536"/>
                    </a:lnTo>
                    <a:lnTo>
                      <a:pt x="781" y="569"/>
                    </a:lnTo>
                    <a:lnTo>
                      <a:pt x="774" y="601"/>
                    </a:lnTo>
                    <a:lnTo>
                      <a:pt x="765" y="633"/>
                    </a:lnTo>
                    <a:lnTo>
                      <a:pt x="754" y="664"/>
                    </a:lnTo>
                    <a:lnTo>
                      <a:pt x="742" y="694"/>
                    </a:lnTo>
                    <a:lnTo>
                      <a:pt x="727" y="723"/>
                    </a:lnTo>
                    <a:lnTo>
                      <a:pt x="711" y="750"/>
                    </a:lnTo>
                    <a:lnTo>
                      <a:pt x="694" y="776"/>
                    </a:lnTo>
                    <a:lnTo>
                      <a:pt x="674" y="800"/>
                    </a:lnTo>
                    <a:lnTo>
                      <a:pt x="654" y="823"/>
                    </a:lnTo>
                    <a:lnTo>
                      <a:pt x="632" y="845"/>
                    </a:lnTo>
                    <a:lnTo>
                      <a:pt x="608" y="863"/>
                    </a:lnTo>
                    <a:lnTo>
                      <a:pt x="585" y="881"/>
                    </a:lnTo>
                    <a:lnTo>
                      <a:pt x="559" y="896"/>
                    </a:lnTo>
                    <a:lnTo>
                      <a:pt x="533" y="909"/>
                    </a:lnTo>
                    <a:lnTo>
                      <a:pt x="506" y="919"/>
                    </a:lnTo>
                    <a:lnTo>
                      <a:pt x="479" y="927"/>
                    </a:lnTo>
                    <a:lnTo>
                      <a:pt x="451" y="933"/>
                    </a:lnTo>
                    <a:lnTo>
                      <a:pt x="423" y="937"/>
                    </a:lnTo>
                    <a:lnTo>
                      <a:pt x="395" y="938"/>
                    </a:lnTo>
                    <a:lnTo>
                      <a:pt x="367" y="937"/>
                    </a:lnTo>
                    <a:lnTo>
                      <a:pt x="339" y="933"/>
                    </a:lnTo>
                    <a:lnTo>
                      <a:pt x="311" y="927"/>
                    </a:lnTo>
                    <a:lnTo>
                      <a:pt x="284" y="919"/>
                    </a:lnTo>
                    <a:lnTo>
                      <a:pt x="257" y="909"/>
                    </a:lnTo>
                    <a:lnTo>
                      <a:pt x="231" y="896"/>
                    </a:lnTo>
                    <a:lnTo>
                      <a:pt x="206" y="881"/>
                    </a:lnTo>
                    <a:lnTo>
                      <a:pt x="181" y="863"/>
                    </a:lnTo>
                    <a:lnTo>
                      <a:pt x="158" y="845"/>
                    </a:lnTo>
                    <a:lnTo>
                      <a:pt x="136" y="823"/>
                    </a:lnTo>
                    <a:lnTo>
                      <a:pt x="116" y="800"/>
                    </a:lnTo>
                    <a:lnTo>
                      <a:pt x="96" y="776"/>
                    </a:lnTo>
                    <a:lnTo>
                      <a:pt x="79" y="750"/>
                    </a:lnTo>
                    <a:lnTo>
                      <a:pt x="63" y="723"/>
                    </a:lnTo>
                    <a:lnTo>
                      <a:pt x="48" y="694"/>
                    </a:lnTo>
                    <a:lnTo>
                      <a:pt x="36" y="664"/>
                    </a:lnTo>
                    <a:lnTo>
                      <a:pt x="25" y="633"/>
                    </a:lnTo>
                    <a:lnTo>
                      <a:pt x="16" y="601"/>
                    </a:lnTo>
                    <a:lnTo>
                      <a:pt x="9" y="569"/>
                    </a:lnTo>
                    <a:lnTo>
                      <a:pt x="4" y="536"/>
                    </a:lnTo>
                    <a:lnTo>
                      <a:pt x="1" y="502"/>
                    </a:lnTo>
                    <a:lnTo>
                      <a:pt x="0" y="469"/>
                    </a:lnTo>
                    <a:close/>
                  </a:path>
                </a:pathLst>
              </a:custGeom>
              <a:solidFill>
                <a:srgbClr val="FFFFFF"/>
              </a:solidFill>
              <a:ln w="3175">
                <a:solidFill>
                  <a:srgbClr val="000000"/>
                </a:solidFill>
                <a:prstDash val="solid"/>
                <a:round/>
                <a:headEnd/>
                <a:tailEnd/>
              </a:ln>
            </p:spPr>
            <p:txBody>
              <a:bodyPr/>
              <a:lstStyle/>
              <a:p>
                <a:endParaRPr lang="en-US"/>
              </a:p>
            </p:txBody>
          </p:sp>
          <p:sp>
            <p:nvSpPr>
              <p:cNvPr id="66576" name="Line 9"/>
              <p:cNvSpPr>
                <a:spLocks noChangeShapeType="1"/>
              </p:cNvSpPr>
              <p:nvPr/>
            </p:nvSpPr>
            <p:spPr bwMode="auto">
              <a:xfrm>
                <a:off x="715" y="1127"/>
                <a:ext cx="1" cy="1203"/>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6577" name="Line 10"/>
              <p:cNvSpPr>
                <a:spLocks noChangeShapeType="1"/>
              </p:cNvSpPr>
              <p:nvPr/>
            </p:nvSpPr>
            <p:spPr bwMode="auto">
              <a:xfrm>
                <a:off x="210" y="1728"/>
                <a:ext cx="1020" cy="1"/>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 name="Rectangle 11"/>
              <p:cNvSpPr>
                <a:spLocks noChangeArrowheads="1"/>
              </p:cNvSpPr>
              <p:nvPr/>
            </p:nvSpPr>
            <p:spPr bwMode="auto">
              <a:xfrm rot="18333016">
                <a:off x="992" y="1982"/>
                <a:ext cx="168"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eaLnBrk="1" hangingPunct="1">
                  <a:defRPr/>
                </a:pPr>
                <a:r>
                  <a:rPr lang="en-US" altLang="en-US" sz="1400">
                    <a:solidFill>
                      <a:srgbClr val="000080"/>
                    </a:solidFill>
                    <a:effectLst>
                      <a:outerShdw blurRad="38100" dist="38100" dir="2700000" algn="tl">
                        <a:srgbClr val="C0C0C0"/>
                      </a:outerShdw>
                    </a:effectLst>
                    <a:latin typeface="Lucida Casual" pitchFamily="66" charset="0"/>
                  </a:rPr>
                  <a:t>DO</a:t>
                </a:r>
                <a:endParaRPr lang="en-US" altLang="en-US" sz="4400">
                  <a:effectLst>
                    <a:outerShdw blurRad="38100" dist="38100" dir="2700000" algn="tl">
                      <a:srgbClr val="C0C0C0"/>
                    </a:outerShdw>
                  </a:effectLst>
                </a:endParaRPr>
              </a:p>
            </p:txBody>
          </p:sp>
          <p:sp>
            <p:nvSpPr>
              <p:cNvPr id="20" name="Rectangle 12"/>
              <p:cNvSpPr>
                <a:spLocks noChangeArrowheads="1"/>
              </p:cNvSpPr>
              <p:nvPr/>
            </p:nvSpPr>
            <p:spPr bwMode="auto">
              <a:xfrm rot="18900000">
                <a:off x="179" y="1260"/>
                <a:ext cx="472" cy="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eaLnBrk="1" hangingPunct="1">
                  <a:defRPr/>
                </a:pPr>
                <a:r>
                  <a:rPr lang="en-US" altLang="en-US" sz="1600">
                    <a:solidFill>
                      <a:srgbClr val="000080"/>
                    </a:solidFill>
                    <a:effectLst>
                      <a:outerShdw blurRad="38100" dist="38100" dir="2700000" algn="tl">
                        <a:srgbClr val="C0C0C0"/>
                      </a:outerShdw>
                    </a:effectLst>
                    <a:latin typeface="Lucida Casual" pitchFamily="66" charset="0"/>
                  </a:rPr>
                  <a:t>ACT</a:t>
                </a:r>
                <a:endParaRPr lang="en-US" altLang="en-US" sz="1600">
                  <a:effectLst>
                    <a:outerShdw blurRad="38100" dist="38100" dir="2700000" algn="tl">
                      <a:srgbClr val="C0C0C0"/>
                    </a:outerShdw>
                  </a:effectLst>
                </a:endParaRPr>
              </a:p>
            </p:txBody>
          </p:sp>
          <p:sp>
            <p:nvSpPr>
              <p:cNvPr id="66580" name="Freeform 13"/>
              <p:cNvSpPr>
                <a:spLocks/>
              </p:cNvSpPr>
              <p:nvPr/>
            </p:nvSpPr>
            <p:spPr bwMode="auto">
              <a:xfrm>
                <a:off x="215" y="1664"/>
                <a:ext cx="107" cy="129"/>
              </a:xfrm>
              <a:custGeom>
                <a:avLst/>
                <a:gdLst>
                  <a:gd name="T0" fmla="*/ 59 w 106"/>
                  <a:gd name="T1" fmla="*/ 0 h 128"/>
                  <a:gd name="T2" fmla="*/ 112 w 106"/>
                  <a:gd name="T3" fmla="*/ 37 h 128"/>
                  <a:gd name="T4" fmla="*/ 86 w 106"/>
                  <a:gd name="T5" fmla="*/ 37 h 128"/>
                  <a:gd name="T6" fmla="*/ 86 w 106"/>
                  <a:gd name="T7" fmla="*/ 134 h 128"/>
                  <a:gd name="T8" fmla="*/ 27 w 106"/>
                  <a:gd name="T9" fmla="*/ 134 h 128"/>
                  <a:gd name="T10" fmla="*/ 27 w 106"/>
                  <a:gd name="T11" fmla="*/ 37 h 128"/>
                  <a:gd name="T12" fmla="*/ 0 w 106"/>
                  <a:gd name="T13" fmla="*/ 37 h 128"/>
                  <a:gd name="T14" fmla="*/ 59 w 106"/>
                  <a:gd name="T15" fmla="*/ 0 h 12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6" h="128">
                    <a:moveTo>
                      <a:pt x="53" y="0"/>
                    </a:moveTo>
                    <a:lnTo>
                      <a:pt x="106" y="37"/>
                    </a:lnTo>
                    <a:lnTo>
                      <a:pt x="80" y="37"/>
                    </a:lnTo>
                    <a:lnTo>
                      <a:pt x="80" y="128"/>
                    </a:lnTo>
                    <a:lnTo>
                      <a:pt x="27" y="128"/>
                    </a:lnTo>
                    <a:lnTo>
                      <a:pt x="27" y="37"/>
                    </a:lnTo>
                    <a:lnTo>
                      <a:pt x="0" y="37"/>
                    </a:lnTo>
                    <a:lnTo>
                      <a:pt x="53" y="0"/>
                    </a:lnTo>
                    <a:close/>
                  </a:path>
                </a:pathLst>
              </a:custGeom>
              <a:solidFill>
                <a:srgbClr val="800080"/>
              </a:solidFill>
              <a:ln w="1588">
                <a:solidFill>
                  <a:srgbClr val="000000"/>
                </a:solidFill>
                <a:prstDash val="solid"/>
                <a:round/>
                <a:headEnd/>
                <a:tailEnd/>
              </a:ln>
            </p:spPr>
            <p:txBody>
              <a:bodyPr/>
              <a:lstStyle/>
              <a:p>
                <a:endParaRPr lang="en-US"/>
              </a:p>
            </p:txBody>
          </p:sp>
          <p:sp>
            <p:nvSpPr>
              <p:cNvPr id="66581" name="Freeform 14"/>
              <p:cNvSpPr>
                <a:spLocks/>
              </p:cNvSpPr>
              <p:nvPr/>
            </p:nvSpPr>
            <p:spPr bwMode="auto">
              <a:xfrm>
                <a:off x="665" y="1127"/>
                <a:ext cx="109" cy="128"/>
              </a:xfrm>
              <a:custGeom>
                <a:avLst/>
                <a:gdLst>
                  <a:gd name="T0" fmla="*/ 119 w 107"/>
                  <a:gd name="T1" fmla="*/ 63 h 127"/>
                  <a:gd name="T2" fmla="*/ 83 w 107"/>
                  <a:gd name="T3" fmla="*/ 133 h 127"/>
                  <a:gd name="T4" fmla="*/ 83 w 107"/>
                  <a:gd name="T5" fmla="*/ 102 h 127"/>
                  <a:gd name="T6" fmla="*/ 0 w 107"/>
                  <a:gd name="T7" fmla="*/ 102 h 127"/>
                  <a:gd name="T8" fmla="*/ 0 w 107"/>
                  <a:gd name="T9" fmla="*/ 31 h 127"/>
                  <a:gd name="T10" fmla="*/ 83 w 107"/>
                  <a:gd name="T11" fmla="*/ 31 h 127"/>
                  <a:gd name="T12" fmla="*/ 83 w 107"/>
                  <a:gd name="T13" fmla="*/ 0 h 127"/>
                  <a:gd name="T14" fmla="*/ 119 w 107"/>
                  <a:gd name="T15" fmla="*/ 63 h 12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7" h="127">
                    <a:moveTo>
                      <a:pt x="107" y="63"/>
                    </a:moveTo>
                    <a:lnTo>
                      <a:pt x="76" y="127"/>
                    </a:lnTo>
                    <a:lnTo>
                      <a:pt x="76" y="96"/>
                    </a:lnTo>
                    <a:lnTo>
                      <a:pt x="0" y="96"/>
                    </a:lnTo>
                    <a:lnTo>
                      <a:pt x="0" y="31"/>
                    </a:lnTo>
                    <a:lnTo>
                      <a:pt x="76" y="31"/>
                    </a:lnTo>
                    <a:lnTo>
                      <a:pt x="76" y="0"/>
                    </a:lnTo>
                    <a:lnTo>
                      <a:pt x="107" y="63"/>
                    </a:lnTo>
                    <a:close/>
                  </a:path>
                </a:pathLst>
              </a:custGeom>
              <a:solidFill>
                <a:srgbClr val="FF0000"/>
              </a:solidFill>
              <a:ln w="1588">
                <a:solidFill>
                  <a:srgbClr val="000000"/>
                </a:solidFill>
                <a:prstDash val="solid"/>
                <a:round/>
                <a:headEnd/>
                <a:tailEnd/>
              </a:ln>
            </p:spPr>
            <p:txBody>
              <a:bodyPr/>
              <a:lstStyle/>
              <a:p>
                <a:endParaRPr lang="en-US"/>
              </a:p>
            </p:txBody>
          </p:sp>
          <p:sp>
            <p:nvSpPr>
              <p:cNvPr id="66582" name="Freeform 15"/>
              <p:cNvSpPr>
                <a:spLocks/>
              </p:cNvSpPr>
              <p:nvPr/>
            </p:nvSpPr>
            <p:spPr bwMode="auto">
              <a:xfrm>
                <a:off x="1117" y="1664"/>
                <a:ext cx="108" cy="129"/>
              </a:xfrm>
              <a:custGeom>
                <a:avLst/>
                <a:gdLst>
                  <a:gd name="T0" fmla="*/ 59 w 106"/>
                  <a:gd name="T1" fmla="*/ 134 h 128"/>
                  <a:gd name="T2" fmla="*/ 0 w 106"/>
                  <a:gd name="T3" fmla="*/ 97 h 128"/>
                  <a:gd name="T4" fmla="*/ 26 w 106"/>
                  <a:gd name="T5" fmla="*/ 97 h 128"/>
                  <a:gd name="T6" fmla="*/ 26 w 106"/>
                  <a:gd name="T7" fmla="*/ 0 h 128"/>
                  <a:gd name="T8" fmla="*/ 90 w 106"/>
                  <a:gd name="T9" fmla="*/ 0 h 128"/>
                  <a:gd name="T10" fmla="*/ 90 w 106"/>
                  <a:gd name="T11" fmla="*/ 97 h 128"/>
                  <a:gd name="T12" fmla="*/ 118 w 106"/>
                  <a:gd name="T13" fmla="*/ 97 h 128"/>
                  <a:gd name="T14" fmla="*/ 59 w 106"/>
                  <a:gd name="T15" fmla="*/ 134 h 12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6" h="128">
                    <a:moveTo>
                      <a:pt x="53" y="128"/>
                    </a:moveTo>
                    <a:lnTo>
                      <a:pt x="0" y="91"/>
                    </a:lnTo>
                    <a:lnTo>
                      <a:pt x="26" y="91"/>
                    </a:lnTo>
                    <a:lnTo>
                      <a:pt x="26" y="0"/>
                    </a:lnTo>
                    <a:lnTo>
                      <a:pt x="79" y="0"/>
                    </a:lnTo>
                    <a:lnTo>
                      <a:pt x="79" y="91"/>
                    </a:lnTo>
                    <a:lnTo>
                      <a:pt x="106" y="91"/>
                    </a:lnTo>
                    <a:lnTo>
                      <a:pt x="53" y="128"/>
                    </a:lnTo>
                    <a:close/>
                  </a:path>
                </a:pathLst>
              </a:custGeom>
              <a:solidFill>
                <a:srgbClr val="00FF00"/>
              </a:solidFill>
              <a:ln w="1588">
                <a:solidFill>
                  <a:srgbClr val="000000"/>
                </a:solidFill>
                <a:prstDash val="solid"/>
                <a:round/>
                <a:headEnd/>
                <a:tailEnd/>
              </a:ln>
            </p:spPr>
            <p:txBody>
              <a:bodyPr/>
              <a:lstStyle/>
              <a:p>
                <a:endParaRPr lang="en-US"/>
              </a:p>
            </p:txBody>
          </p:sp>
          <p:sp>
            <p:nvSpPr>
              <p:cNvPr id="66583" name="Freeform 16"/>
              <p:cNvSpPr>
                <a:spLocks/>
              </p:cNvSpPr>
              <p:nvPr/>
            </p:nvSpPr>
            <p:spPr bwMode="auto">
              <a:xfrm>
                <a:off x="659" y="2196"/>
                <a:ext cx="108" cy="130"/>
              </a:xfrm>
              <a:custGeom>
                <a:avLst/>
                <a:gdLst>
                  <a:gd name="T0" fmla="*/ 0 w 106"/>
                  <a:gd name="T1" fmla="*/ 71 h 129"/>
                  <a:gd name="T2" fmla="*/ 36 w 106"/>
                  <a:gd name="T3" fmla="*/ 0 h 129"/>
                  <a:gd name="T4" fmla="*/ 36 w 106"/>
                  <a:gd name="T5" fmla="*/ 33 h 129"/>
                  <a:gd name="T6" fmla="*/ 118 w 106"/>
                  <a:gd name="T7" fmla="*/ 33 h 129"/>
                  <a:gd name="T8" fmla="*/ 118 w 106"/>
                  <a:gd name="T9" fmla="*/ 102 h 129"/>
                  <a:gd name="T10" fmla="*/ 36 w 106"/>
                  <a:gd name="T11" fmla="*/ 102 h 129"/>
                  <a:gd name="T12" fmla="*/ 36 w 106"/>
                  <a:gd name="T13" fmla="*/ 135 h 129"/>
                  <a:gd name="T14" fmla="*/ 0 w 106"/>
                  <a:gd name="T15" fmla="*/ 71 h 12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6" h="129">
                    <a:moveTo>
                      <a:pt x="0" y="65"/>
                    </a:moveTo>
                    <a:lnTo>
                      <a:pt x="30" y="0"/>
                    </a:lnTo>
                    <a:lnTo>
                      <a:pt x="30" y="33"/>
                    </a:lnTo>
                    <a:lnTo>
                      <a:pt x="106" y="33"/>
                    </a:lnTo>
                    <a:lnTo>
                      <a:pt x="106" y="96"/>
                    </a:lnTo>
                    <a:lnTo>
                      <a:pt x="30" y="96"/>
                    </a:lnTo>
                    <a:lnTo>
                      <a:pt x="30" y="129"/>
                    </a:lnTo>
                    <a:lnTo>
                      <a:pt x="0" y="65"/>
                    </a:lnTo>
                    <a:close/>
                  </a:path>
                </a:pathLst>
              </a:custGeom>
              <a:solidFill>
                <a:srgbClr val="FF8040"/>
              </a:solidFill>
              <a:ln w="1588">
                <a:solidFill>
                  <a:srgbClr val="000000"/>
                </a:solidFill>
                <a:prstDash val="solid"/>
                <a:round/>
                <a:headEnd/>
                <a:tailEnd/>
              </a:ln>
            </p:spPr>
            <p:txBody>
              <a:bodyPr/>
              <a:lstStyle/>
              <a:p>
                <a:endParaRPr lang="en-US"/>
              </a:p>
            </p:txBody>
          </p:sp>
          <p:sp>
            <p:nvSpPr>
              <p:cNvPr id="66584" name="Rectangle 17"/>
              <p:cNvSpPr>
                <a:spLocks noChangeArrowheads="1"/>
              </p:cNvSpPr>
              <p:nvPr/>
            </p:nvSpPr>
            <p:spPr bwMode="auto">
              <a:xfrm>
                <a:off x="721" y="1847"/>
                <a:ext cx="17" cy="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en-US" sz="300" b="0">
                    <a:solidFill>
                      <a:srgbClr val="FF8040"/>
                    </a:solidFill>
                    <a:latin typeface="Wingdings" panose="05000000000000000000" pitchFamily="2" charset="2"/>
                    <a:cs typeface="Arial" panose="020B0604020202020204" pitchFamily="34" charset="0"/>
                  </a:rPr>
                  <a:t>Ø</a:t>
                </a:r>
                <a:endParaRPr lang="en-US" altLang="en-US">
                  <a:latin typeface="Times New Roman" panose="02020603050405020304" pitchFamily="18" charset="0"/>
                  <a:cs typeface="Arial" panose="020B0604020202020204" pitchFamily="34" charset="0"/>
                </a:endParaRPr>
              </a:p>
            </p:txBody>
          </p:sp>
          <p:sp>
            <p:nvSpPr>
              <p:cNvPr id="66585" name="Rectangle 18"/>
              <p:cNvSpPr>
                <a:spLocks noChangeArrowheads="1"/>
              </p:cNvSpPr>
              <p:nvPr/>
            </p:nvSpPr>
            <p:spPr bwMode="auto">
              <a:xfrm>
                <a:off x="721" y="1971"/>
                <a:ext cx="17" cy="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en-US" sz="300" b="0">
                    <a:solidFill>
                      <a:srgbClr val="FF8040"/>
                    </a:solidFill>
                    <a:latin typeface="Wingdings" panose="05000000000000000000" pitchFamily="2" charset="2"/>
                    <a:cs typeface="Arial" panose="020B0604020202020204" pitchFamily="34" charset="0"/>
                  </a:rPr>
                  <a:t>Ø</a:t>
                </a:r>
                <a:endParaRPr lang="en-US" altLang="en-US">
                  <a:latin typeface="Times New Roman" panose="02020603050405020304" pitchFamily="18" charset="0"/>
                  <a:cs typeface="Arial" panose="020B0604020202020204" pitchFamily="34" charset="0"/>
                </a:endParaRPr>
              </a:p>
            </p:txBody>
          </p:sp>
        </p:grpSp>
        <p:sp>
          <p:nvSpPr>
            <p:cNvPr id="10" name="Rectangle 19"/>
            <p:cNvSpPr>
              <a:spLocks noChangeArrowheads="1"/>
            </p:cNvSpPr>
            <p:nvPr/>
          </p:nvSpPr>
          <p:spPr bwMode="auto">
            <a:xfrm rot="2700000">
              <a:off x="885" y="1274"/>
              <a:ext cx="280"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lang="en-US" altLang="en-US" sz="1400">
                  <a:solidFill>
                    <a:srgbClr val="000080"/>
                  </a:solidFill>
                  <a:effectLst>
                    <a:outerShdw blurRad="38100" dist="38100" dir="2700000" algn="tl">
                      <a:srgbClr val="C0C0C0"/>
                    </a:outerShdw>
                  </a:effectLst>
                  <a:latin typeface="Lucida Casual" pitchFamily="66" charset="0"/>
                </a:rPr>
                <a:t>PLAN</a:t>
              </a:r>
              <a:endParaRPr lang="en-US" altLang="en-US" sz="4400">
                <a:effectLst>
                  <a:outerShdw blurRad="38100" dist="38100" dir="2700000" algn="tl">
                    <a:srgbClr val="C0C0C0"/>
                  </a:outerShdw>
                </a:effectLst>
              </a:endParaRPr>
            </a:p>
          </p:txBody>
        </p:sp>
        <p:grpSp>
          <p:nvGrpSpPr>
            <p:cNvPr id="66570" name="Group 20"/>
            <p:cNvGrpSpPr>
              <a:grpSpLocks/>
            </p:cNvGrpSpPr>
            <p:nvPr/>
          </p:nvGrpSpPr>
          <p:grpSpPr bwMode="auto">
            <a:xfrm rot="3153165">
              <a:off x="162" y="1823"/>
              <a:ext cx="448" cy="435"/>
              <a:chOff x="800" y="2209"/>
              <a:chExt cx="448" cy="435"/>
            </a:xfrm>
          </p:grpSpPr>
          <p:sp>
            <p:nvSpPr>
              <p:cNvPr id="66571" name="Freeform 21"/>
              <p:cNvSpPr>
                <a:spLocks/>
              </p:cNvSpPr>
              <p:nvPr/>
            </p:nvSpPr>
            <p:spPr bwMode="auto">
              <a:xfrm rot="-5846792">
                <a:off x="808" y="2201"/>
                <a:ext cx="431" cy="448"/>
              </a:xfrm>
              <a:custGeom>
                <a:avLst/>
                <a:gdLst>
                  <a:gd name="T0" fmla="*/ 120 w 322"/>
                  <a:gd name="T1" fmla="*/ 373 h 387"/>
                  <a:gd name="T2" fmla="*/ 1118 w 322"/>
                  <a:gd name="T3" fmla="*/ 869 h 387"/>
                  <a:gd name="T4" fmla="*/ 1169 w 322"/>
                  <a:gd name="T5" fmla="*/ 893 h 387"/>
                  <a:gd name="T6" fmla="*/ 1223 w 322"/>
                  <a:gd name="T7" fmla="*/ 911 h 387"/>
                  <a:gd name="T8" fmla="*/ 1281 w 322"/>
                  <a:gd name="T9" fmla="*/ 925 h 387"/>
                  <a:gd name="T10" fmla="*/ 1345 w 322"/>
                  <a:gd name="T11" fmla="*/ 933 h 387"/>
                  <a:gd name="T12" fmla="*/ 1412 w 322"/>
                  <a:gd name="T13" fmla="*/ 933 h 387"/>
                  <a:gd name="T14" fmla="*/ 1478 w 322"/>
                  <a:gd name="T15" fmla="*/ 933 h 387"/>
                  <a:gd name="T16" fmla="*/ 1545 w 322"/>
                  <a:gd name="T17" fmla="*/ 925 h 387"/>
                  <a:gd name="T18" fmla="*/ 1602 w 322"/>
                  <a:gd name="T19" fmla="*/ 911 h 387"/>
                  <a:gd name="T20" fmla="*/ 1662 w 322"/>
                  <a:gd name="T21" fmla="*/ 893 h 387"/>
                  <a:gd name="T22" fmla="*/ 1709 w 322"/>
                  <a:gd name="T23" fmla="*/ 869 h 387"/>
                  <a:gd name="T24" fmla="*/ 1729 w 322"/>
                  <a:gd name="T25" fmla="*/ 860 h 387"/>
                  <a:gd name="T26" fmla="*/ 1770 w 322"/>
                  <a:gd name="T27" fmla="*/ 839 h 387"/>
                  <a:gd name="T28" fmla="*/ 1804 w 322"/>
                  <a:gd name="T29" fmla="*/ 808 h 387"/>
                  <a:gd name="T30" fmla="*/ 1836 w 322"/>
                  <a:gd name="T31" fmla="*/ 777 h 387"/>
                  <a:gd name="T32" fmla="*/ 1848 w 322"/>
                  <a:gd name="T33" fmla="*/ 748 h 387"/>
                  <a:gd name="T34" fmla="*/ 1851 w 322"/>
                  <a:gd name="T35" fmla="*/ 708 h 387"/>
                  <a:gd name="T36" fmla="*/ 1848 w 322"/>
                  <a:gd name="T37" fmla="*/ 677 h 387"/>
                  <a:gd name="T38" fmla="*/ 1836 w 322"/>
                  <a:gd name="T39" fmla="*/ 647 h 387"/>
                  <a:gd name="T40" fmla="*/ 1804 w 322"/>
                  <a:gd name="T41" fmla="*/ 617 h 387"/>
                  <a:gd name="T42" fmla="*/ 1770 w 322"/>
                  <a:gd name="T43" fmla="*/ 585 h 387"/>
                  <a:gd name="T44" fmla="*/ 1729 w 322"/>
                  <a:gd name="T45" fmla="*/ 561 h 387"/>
                  <a:gd name="T46" fmla="*/ 746 w 322"/>
                  <a:gd name="T47" fmla="*/ 66 h 387"/>
                  <a:gd name="T48" fmla="*/ 693 w 322"/>
                  <a:gd name="T49" fmla="*/ 42 h 387"/>
                  <a:gd name="T50" fmla="*/ 632 w 322"/>
                  <a:gd name="T51" fmla="*/ 25 h 387"/>
                  <a:gd name="T52" fmla="*/ 576 w 322"/>
                  <a:gd name="T53" fmla="*/ 12 h 387"/>
                  <a:gd name="T54" fmla="*/ 505 w 322"/>
                  <a:gd name="T55" fmla="*/ 2 h 387"/>
                  <a:gd name="T56" fmla="*/ 444 w 322"/>
                  <a:gd name="T57" fmla="*/ 0 h 387"/>
                  <a:gd name="T58" fmla="*/ 371 w 322"/>
                  <a:gd name="T59" fmla="*/ 2 h 387"/>
                  <a:gd name="T60" fmla="*/ 307 w 322"/>
                  <a:gd name="T61" fmla="*/ 12 h 387"/>
                  <a:gd name="T62" fmla="*/ 249 w 322"/>
                  <a:gd name="T63" fmla="*/ 25 h 387"/>
                  <a:gd name="T64" fmla="*/ 190 w 322"/>
                  <a:gd name="T65" fmla="*/ 42 h 387"/>
                  <a:gd name="T66" fmla="*/ 142 w 322"/>
                  <a:gd name="T67" fmla="*/ 66 h 387"/>
                  <a:gd name="T68" fmla="*/ 120 w 322"/>
                  <a:gd name="T69" fmla="*/ 73 h 387"/>
                  <a:gd name="T70" fmla="*/ 79 w 322"/>
                  <a:gd name="T71" fmla="*/ 98 h 387"/>
                  <a:gd name="T72" fmla="*/ 48 w 322"/>
                  <a:gd name="T73" fmla="*/ 127 h 387"/>
                  <a:gd name="T74" fmla="*/ 21 w 322"/>
                  <a:gd name="T75" fmla="*/ 159 h 387"/>
                  <a:gd name="T76" fmla="*/ 1 w 322"/>
                  <a:gd name="T77" fmla="*/ 189 h 387"/>
                  <a:gd name="T78" fmla="*/ 0 w 322"/>
                  <a:gd name="T79" fmla="*/ 225 h 387"/>
                  <a:gd name="T80" fmla="*/ 1 w 322"/>
                  <a:gd name="T81" fmla="*/ 258 h 387"/>
                  <a:gd name="T82" fmla="*/ 21 w 322"/>
                  <a:gd name="T83" fmla="*/ 288 h 387"/>
                  <a:gd name="T84" fmla="*/ 48 w 322"/>
                  <a:gd name="T85" fmla="*/ 320 h 387"/>
                  <a:gd name="T86" fmla="*/ 79 w 322"/>
                  <a:gd name="T87" fmla="*/ 348 h 387"/>
                  <a:gd name="T88" fmla="*/ 120 w 322"/>
                  <a:gd name="T89" fmla="*/ 373 h 38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22" h="387">
                    <a:moveTo>
                      <a:pt x="21" y="155"/>
                    </a:moveTo>
                    <a:lnTo>
                      <a:pt x="194" y="362"/>
                    </a:lnTo>
                    <a:lnTo>
                      <a:pt x="203" y="371"/>
                    </a:lnTo>
                    <a:lnTo>
                      <a:pt x="213" y="378"/>
                    </a:lnTo>
                    <a:lnTo>
                      <a:pt x="223" y="384"/>
                    </a:lnTo>
                    <a:lnTo>
                      <a:pt x="234" y="387"/>
                    </a:lnTo>
                    <a:lnTo>
                      <a:pt x="246" y="387"/>
                    </a:lnTo>
                    <a:lnTo>
                      <a:pt x="257" y="387"/>
                    </a:lnTo>
                    <a:lnTo>
                      <a:pt x="268" y="384"/>
                    </a:lnTo>
                    <a:lnTo>
                      <a:pt x="279" y="378"/>
                    </a:lnTo>
                    <a:lnTo>
                      <a:pt x="289" y="371"/>
                    </a:lnTo>
                    <a:lnTo>
                      <a:pt x="297" y="362"/>
                    </a:lnTo>
                    <a:lnTo>
                      <a:pt x="301" y="358"/>
                    </a:lnTo>
                    <a:lnTo>
                      <a:pt x="308" y="348"/>
                    </a:lnTo>
                    <a:lnTo>
                      <a:pt x="314" y="336"/>
                    </a:lnTo>
                    <a:lnTo>
                      <a:pt x="319" y="323"/>
                    </a:lnTo>
                    <a:lnTo>
                      <a:pt x="321" y="310"/>
                    </a:lnTo>
                    <a:lnTo>
                      <a:pt x="322" y="295"/>
                    </a:lnTo>
                    <a:lnTo>
                      <a:pt x="321" y="282"/>
                    </a:lnTo>
                    <a:lnTo>
                      <a:pt x="319" y="269"/>
                    </a:lnTo>
                    <a:lnTo>
                      <a:pt x="314" y="256"/>
                    </a:lnTo>
                    <a:lnTo>
                      <a:pt x="308" y="244"/>
                    </a:lnTo>
                    <a:lnTo>
                      <a:pt x="301" y="233"/>
                    </a:lnTo>
                    <a:lnTo>
                      <a:pt x="129" y="27"/>
                    </a:lnTo>
                    <a:lnTo>
                      <a:pt x="120" y="17"/>
                    </a:lnTo>
                    <a:lnTo>
                      <a:pt x="110" y="10"/>
                    </a:lnTo>
                    <a:lnTo>
                      <a:pt x="100" y="5"/>
                    </a:lnTo>
                    <a:lnTo>
                      <a:pt x="88" y="2"/>
                    </a:lnTo>
                    <a:lnTo>
                      <a:pt x="77" y="0"/>
                    </a:lnTo>
                    <a:lnTo>
                      <a:pt x="65" y="2"/>
                    </a:lnTo>
                    <a:lnTo>
                      <a:pt x="54" y="5"/>
                    </a:lnTo>
                    <a:lnTo>
                      <a:pt x="43" y="10"/>
                    </a:lnTo>
                    <a:lnTo>
                      <a:pt x="33" y="17"/>
                    </a:lnTo>
                    <a:lnTo>
                      <a:pt x="25" y="27"/>
                    </a:lnTo>
                    <a:lnTo>
                      <a:pt x="21" y="30"/>
                    </a:lnTo>
                    <a:lnTo>
                      <a:pt x="14" y="41"/>
                    </a:lnTo>
                    <a:lnTo>
                      <a:pt x="8" y="53"/>
                    </a:lnTo>
                    <a:lnTo>
                      <a:pt x="4" y="66"/>
                    </a:lnTo>
                    <a:lnTo>
                      <a:pt x="1" y="79"/>
                    </a:lnTo>
                    <a:lnTo>
                      <a:pt x="0" y="93"/>
                    </a:lnTo>
                    <a:lnTo>
                      <a:pt x="1" y="107"/>
                    </a:lnTo>
                    <a:lnTo>
                      <a:pt x="4" y="120"/>
                    </a:lnTo>
                    <a:lnTo>
                      <a:pt x="8" y="133"/>
                    </a:lnTo>
                    <a:lnTo>
                      <a:pt x="14" y="145"/>
                    </a:lnTo>
                    <a:lnTo>
                      <a:pt x="21" y="155"/>
                    </a:lnTo>
                    <a:close/>
                  </a:path>
                </a:pathLst>
              </a:custGeom>
              <a:solidFill>
                <a:srgbClr val="FFFFFF"/>
              </a:solidFill>
              <a:ln w="28575" cmpd="sng">
                <a:solidFill>
                  <a:srgbClr val="008000"/>
                </a:solidFill>
                <a:prstDash val="solid"/>
                <a:round/>
                <a:headEnd/>
                <a:tailEnd/>
              </a:ln>
            </p:spPr>
            <p:txBody>
              <a:bodyPr/>
              <a:lstStyle/>
              <a:p>
                <a:endParaRPr lang="en-US"/>
              </a:p>
            </p:txBody>
          </p:sp>
          <p:sp>
            <p:nvSpPr>
              <p:cNvPr id="13" name="Rectangle 22"/>
              <p:cNvSpPr>
                <a:spLocks noChangeArrowheads="1"/>
              </p:cNvSpPr>
              <p:nvPr/>
            </p:nvSpPr>
            <p:spPr bwMode="auto">
              <a:xfrm rot="18577112">
                <a:off x="806" y="2386"/>
                <a:ext cx="369"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lang="en-US" altLang="en-US" sz="1600">
                    <a:solidFill>
                      <a:srgbClr val="FF0000"/>
                    </a:solidFill>
                    <a:effectLst>
                      <a:outerShdw blurRad="38100" dist="38100" dir="2700000" algn="tl">
                        <a:srgbClr val="C0C0C0"/>
                      </a:outerShdw>
                    </a:effectLst>
                    <a:latin typeface="Lucida Casual" pitchFamily="66" charset="0"/>
                  </a:rPr>
                  <a:t>CHECK</a:t>
                </a:r>
                <a:endParaRPr lang="en-US" altLang="en-US" sz="2000">
                  <a:solidFill>
                    <a:srgbClr val="FF0000"/>
                  </a:solidFill>
                  <a:effectLst>
                    <a:outerShdw blurRad="38100" dist="38100" dir="2700000" algn="tl">
                      <a:srgbClr val="C0C0C0"/>
                    </a:outerShdw>
                  </a:effectLst>
                </a:endParaRPr>
              </a:p>
            </p:txBody>
          </p:sp>
        </p:grpSp>
      </p:grpSp>
      <p:sp>
        <p:nvSpPr>
          <p:cNvPr id="5" name="Date Placeholder 4"/>
          <p:cNvSpPr>
            <a:spLocks noGrp="1"/>
          </p:cNvSpPr>
          <p:nvPr>
            <p:ph type="dt" sz="half" idx="10"/>
          </p:nvPr>
        </p:nvSpPr>
        <p:spPr/>
        <p:txBody>
          <a:bodyPr/>
          <a:lstStyle/>
          <a:p>
            <a:fld id="{0F075865-1E16-4CF9-9CBF-20912FBB8F3E}" type="datetime1">
              <a:rPr lang="vi-VN" smtClean="0"/>
              <a:t>09/09/2015</a:t>
            </a:fld>
            <a:endParaRPr lang="en-US"/>
          </a:p>
        </p:txBody>
      </p:sp>
      <p:sp>
        <p:nvSpPr>
          <p:cNvPr id="6" name="Footer Placeholder 5"/>
          <p:cNvSpPr>
            <a:spLocks noGrp="1"/>
          </p:cNvSpPr>
          <p:nvPr>
            <p:ph type="ftr" sz="quarter" idx="11"/>
          </p:nvPr>
        </p:nvSpPr>
        <p:spPr/>
        <p:txBody>
          <a:bodyPr/>
          <a:lstStyle/>
          <a:p>
            <a:r>
              <a:rPr lang="en-US" smtClean="0"/>
              <a:t>BVĐK Thị Xã Ngã Năm, Sóc Trăng</a:t>
            </a:r>
            <a:endParaRPr lang="en-US"/>
          </a:p>
        </p:txBody>
      </p:sp>
      <p:sp>
        <p:nvSpPr>
          <p:cNvPr id="7" name="Slide Number Placeholder 6"/>
          <p:cNvSpPr>
            <a:spLocks noGrp="1"/>
          </p:cNvSpPr>
          <p:nvPr>
            <p:ph type="sldNum" sz="quarter" idx="12"/>
          </p:nvPr>
        </p:nvSpPr>
        <p:spPr/>
        <p:txBody>
          <a:bodyPr/>
          <a:lstStyle/>
          <a:p>
            <a:fld id="{EF7AB561-25D8-4196-851B-64F78140E994}" type="slidenum">
              <a:rPr lang="en-US" smtClean="0"/>
              <a:t>33</a:t>
            </a:fld>
            <a:endParaRPr lang="en-US"/>
          </a:p>
        </p:txBody>
      </p:sp>
      <p:pic>
        <p:nvPicPr>
          <p:cNvPr id="26" name="Picture 2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60734" y="86156"/>
            <a:ext cx="1026199" cy="893852"/>
          </a:xfrm>
          <a:prstGeom prst="rect">
            <a:avLst/>
          </a:prstGeom>
        </p:spPr>
      </p:pic>
    </p:spTree>
    <p:extLst>
      <p:ext uri="{BB962C8B-B14F-4D97-AF65-F5344CB8AC3E}">
        <p14:creationId xmlns:p14="http://schemas.microsoft.com/office/powerpoint/2010/main" val="121471279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ChangeArrowheads="1"/>
          </p:cNvSpPr>
          <p:nvPr/>
        </p:nvSpPr>
        <p:spPr bwMode="auto">
          <a:xfrm>
            <a:off x="2498725" y="196355"/>
            <a:ext cx="59436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SzPct val="70000"/>
              <a:buFontTx/>
              <a:buNone/>
            </a:pPr>
            <a:r>
              <a:rPr lang="en-US" altLang="en-US" sz="3200" b="1">
                <a:solidFill>
                  <a:srgbClr val="0000FF"/>
                </a:solidFill>
                <a:latin typeface="Verdana" panose="020B0604030504040204" pitchFamily="34" charset="0"/>
                <a:cs typeface="Arial" panose="020B0604020202020204" pitchFamily="34" charset="0"/>
              </a:rPr>
              <a:t>CHECK - KIỂM TRA</a:t>
            </a:r>
          </a:p>
        </p:txBody>
      </p:sp>
      <p:sp>
        <p:nvSpPr>
          <p:cNvPr id="68611" name="Text Box 3"/>
          <p:cNvSpPr txBox="1">
            <a:spLocks noChangeArrowheads="1"/>
          </p:cNvSpPr>
          <p:nvPr/>
        </p:nvSpPr>
        <p:spPr bwMode="auto">
          <a:xfrm>
            <a:off x="1938338" y="1346200"/>
            <a:ext cx="7559675" cy="452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695325" indent="-6953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200000"/>
              </a:lnSpc>
              <a:spcBef>
                <a:spcPct val="0"/>
              </a:spcBef>
              <a:buSzPct val="70000"/>
              <a:buFontTx/>
              <a:buNone/>
            </a:pPr>
            <a:r>
              <a:rPr lang="en-US" altLang="en-US" sz="2400">
                <a:solidFill>
                  <a:srgbClr val="0000FF"/>
                </a:solidFill>
                <a:latin typeface="Verdana" panose="020B0604030504040204" pitchFamily="34" charset="0"/>
                <a:cs typeface="Arial" panose="020B0604020202020204" pitchFamily="34" charset="0"/>
              </a:rPr>
              <a:t>CÁC PHƯƠNG </a:t>
            </a:r>
            <a:r>
              <a:rPr lang="en-US" altLang="en-US" sz="2400" smtClean="0">
                <a:solidFill>
                  <a:srgbClr val="0000FF"/>
                </a:solidFill>
                <a:latin typeface="Verdana" panose="020B0604030504040204" pitchFamily="34" charset="0"/>
                <a:cs typeface="Arial" panose="020B0604020202020204" pitchFamily="34" charset="0"/>
              </a:rPr>
              <a:t>PHÁP - HÌNH THỨC </a:t>
            </a:r>
            <a:r>
              <a:rPr lang="en-US" altLang="en-US" sz="2400">
                <a:solidFill>
                  <a:srgbClr val="0000FF"/>
                </a:solidFill>
                <a:latin typeface="Verdana" panose="020B0604030504040204" pitchFamily="34" charset="0"/>
                <a:cs typeface="Arial" panose="020B0604020202020204" pitchFamily="34" charset="0"/>
              </a:rPr>
              <a:t>KIỂM TRA</a:t>
            </a:r>
          </a:p>
          <a:p>
            <a:pPr eaLnBrk="1" hangingPunct="1">
              <a:lnSpc>
                <a:spcPct val="200000"/>
              </a:lnSpc>
              <a:spcBef>
                <a:spcPct val="0"/>
              </a:spcBef>
              <a:buSzPct val="70000"/>
              <a:buFont typeface="Wingdings" panose="05000000000000000000" pitchFamily="2" charset="2"/>
              <a:buChar char="q"/>
            </a:pPr>
            <a:r>
              <a:rPr lang="en-US" altLang="en-US" sz="2400" b="0">
                <a:solidFill>
                  <a:srgbClr val="000099"/>
                </a:solidFill>
                <a:latin typeface="Verdana" panose="020B0604030504040204" pitchFamily="34" charset="0"/>
                <a:cs typeface="Arial" panose="020B0604020202020204" pitchFamily="34" charset="0"/>
              </a:rPr>
              <a:t>Kiểm tra chéo</a:t>
            </a:r>
          </a:p>
          <a:p>
            <a:pPr eaLnBrk="1" hangingPunct="1">
              <a:lnSpc>
                <a:spcPct val="200000"/>
              </a:lnSpc>
              <a:spcBef>
                <a:spcPct val="0"/>
              </a:spcBef>
              <a:buSzPct val="70000"/>
              <a:buFont typeface="Wingdings" panose="05000000000000000000" pitchFamily="2" charset="2"/>
              <a:buChar char="q"/>
            </a:pPr>
            <a:r>
              <a:rPr lang="en-US" altLang="en-US" sz="2400" b="0">
                <a:solidFill>
                  <a:srgbClr val="000099"/>
                </a:solidFill>
                <a:latin typeface="Verdana" panose="020B0604030504040204" pitchFamily="34" charset="0"/>
                <a:cs typeface="Arial" panose="020B0604020202020204" pitchFamily="34" charset="0"/>
              </a:rPr>
              <a:t>Đánh giá thực tế</a:t>
            </a:r>
          </a:p>
          <a:p>
            <a:pPr eaLnBrk="1" hangingPunct="1">
              <a:lnSpc>
                <a:spcPct val="200000"/>
              </a:lnSpc>
              <a:spcBef>
                <a:spcPct val="0"/>
              </a:spcBef>
              <a:buSzPct val="70000"/>
              <a:buFont typeface="Wingdings" panose="05000000000000000000" pitchFamily="2" charset="2"/>
              <a:buChar char="q"/>
            </a:pPr>
            <a:r>
              <a:rPr lang="en-US" altLang="en-US" sz="2400" b="0">
                <a:solidFill>
                  <a:srgbClr val="000099"/>
                </a:solidFill>
                <a:latin typeface="Verdana" panose="020B0604030504040204" pitchFamily="34" charset="0"/>
                <a:cs typeface="Arial" panose="020B0604020202020204" pitchFamily="34" charset="0"/>
              </a:rPr>
              <a:t>Kiểm tra trong suốt quá trình  </a:t>
            </a:r>
          </a:p>
          <a:p>
            <a:pPr eaLnBrk="1" hangingPunct="1">
              <a:lnSpc>
                <a:spcPct val="200000"/>
              </a:lnSpc>
              <a:spcBef>
                <a:spcPct val="0"/>
              </a:spcBef>
              <a:buSzPct val="70000"/>
              <a:buFont typeface="Wingdings" panose="05000000000000000000" pitchFamily="2" charset="2"/>
              <a:buChar char="q"/>
            </a:pPr>
            <a:r>
              <a:rPr lang="en-US" altLang="en-US" sz="2400" b="0">
                <a:solidFill>
                  <a:srgbClr val="000099"/>
                </a:solidFill>
                <a:latin typeface="Verdana" panose="020B0604030504040204" pitchFamily="34" charset="0"/>
                <a:cs typeface="Arial" panose="020B0604020202020204" pitchFamily="34" charset="0"/>
              </a:rPr>
              <a:t>Kiểm tra theo kết quả, hồ sơ</a:t>
            </a:r>
          </a:p>
          <a:p>
            <a:pPr eaLnBrk="1" hangingPunct="1">
              <a:lnSpc>
                <a:spcPct val="200000"/>
              </a:lnSpc>
              <a:spcBef>
                <a:spcPct val="0"/>
              </a:spcBef>
              <a:buSzPct val="70000"/>
              <a:buFont typeface="Wingdings" panose="05000000000000000000" pitchFamily="2" charset="2"/>
              <a:buChar char="q"/>
            </a:pPr>
            <a:r>
              <a:rPr lang="en-US" altLang="en-US" sz="2400" b="0">
                <a:latin typeface="Verdana" panose="020B0604030504040204" pitchFamily="34" charset="0"/>
                <a:cs typeface="Arial" panose="020B0604020202020204" pitchFamily="34" charset="0"/>
              </a:rPr>
              <a:t>…</a:t>
            </a:r>
            <a:r>
              <a:rPr lang="en-US" altLang="en-US" sz="2400" b="0">
                <a:latin typeface="Tahoma" panose="020B0604030504040204" pitchFamily="34" charset="0"/>
                <a:cs typeface="Arial" panose="020B0604020202020204" pitchFamily="34" charset="0"/>
              </a:rPr>
              <a:t> </a:t>
            </a:r>
          </a:p>
        </p:txBody>
      </p:sp>
      <p:pic>
        <p:nvPicPr>
          <p:cNvPr id="68612" name="Picture 5" descr="j0078805[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37425" y="2214563"/>
            <a:ext cx="2209800" cy="197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8613" name="Group 4"/>
          <p:cNvGrpSpPr>
            <a:grpSpLocks/>
          </p:cNvGrpSpPr>
          <p:nvPr/>
        </p:nvGrpSpPr>
        <p:grpSpPr bwMode="auto">
          <a:xfrm>
            <a:off x="0" y="1177925"/>
            <a:ext cx="1943100" cy="2139950"/>
            <a:chOff x="168" y="1100"/>
            <a:chExt cx="1080" cy="1252"/>
          </a:xfrm>
        </p:grpSpPr>
        <p:grpSp>
          <p:nvGrpSpPr>
            <p:cNvPr id="68617" name="Group 5"/>
            <p:cNvGrpSpPr>
              <a:grpSpLocks/>
            </p:cNvGrpSpPr>
            <p:nvPr/>
          </p:nvGrpSpPr>
          <p:grpSpPr bwMode="auto">
            <a:xfrm>
              <a:off x="179" y="1100"/>
              <a:ext cx="1069" cy="1252"/>
              <a:chOff x="179" y="1100"/>
              <a:chExt cx="1069" cy="1252"/>
            </a:xfrm>
          </p:grpSpPr>
          <p:sp>
            <p:nvSpPr>
              <p:cNvPr id="68622" name="AutoShape 6"/>
              <p:cNvSpPr>
                <a:spLocks noChangeAspect="1" noChangeArrowheads="1" noTextEdit="1"/>
              </p:cNvSpPr>
              <p:nvPr/>
            </p:nvSpPr>
            <p:spPr bwMode="auto">
              <a:xfrm>
                <a:off x="192" y="1100"/>
                <a:ext cx="1056" cy="1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8623" name="Freeform 7"/>
              <p:cNvSpPr>
                <a:spLocks/>
              </p:cNvSpPr>
              <p:nvPr/>
            </p:nvSpPr>
            <p:spPr bwMode="auto">
              <a:xfrm>
                <a:off x="215" y="1127"/>
                <a:ext cx="1010" cy="1202"/>
              </a:xfrm>
              <a:custGeom>
                <a:avLst/>
                <a:gdLst>
                  <a:gd name="T0" fmla="*/ 1 w 993"/>
                  <a:gd name="T1" fmla="*/ 588 h 1192"/>
                  <a:gd name="T2" fmla="*/ 9 w 993"/>
                  <a:gd name="T3" fmla="*/ 506 h 1192"/>
                  <a:gd name="T4" fmla="*/ 25 w 993"/>
                  <a:gd name="T5" fmla="*/ 428 h 1192"/>
                  <a:gd name="T6" fmla="*/ 55 w 993"/>
                  <a:gd name="T7" fmla="*/ 355 h 1192"/>
                  <a:gd name="T8" fmla="*/ 86 w 993"/>
                  <a:gd name="T9" fmla="*/ 282 h 1192"/>
                  <a:gd name="T10" fmla="*/ 130 w 993"/>
                  <a:gd name="T11" fmla="*/ 221 h 1192"/>
                  <a:gd name="T12" fmla="*/ 181 w 993"/>
                  <a:gd name="T13" fmla="*/ 161 h 1192"/>
                  <a:gd name="T14" fmla="*/ 237 w 993"/>
                  <a:gd name="T15" fmla="*/ 113 h 1192"/>
                  <a:gd name="T16" fmla="*/ 297 w 993"/>
                  <a:gd name="T17" fmla="*/ 73 h 1192"/>
                  <a:gd name="T18" fmla="*/ 361 w 993"/>
                  <a:gd name="T19" fmla="*/ 36 h 1192"/>
                  <a:gd name="T20" fmla="*/ 428 w 993"/>
                  <a:gd name="T21" fmla="*/ 15 h 1192"/>
                  <a:gd name="T22" fmla="*/ 497 w 993"/>
                  <a:gd name="T23" fmla="*/ 2 h 1192"/>
                  <a:gd name="T24" fmla="*/ 567 w 993"/>
                  <a:gd name="T25" fmla="*/ 0 h 1192"/>
                  <a:gd name="T26" fmla="*/ 638 w 993"/>
                  <a:gd name="T27" fmla="*/ 7 h 1192"/>
                  <a:gd name="T28" fmla="*/ 706 w 993"/>
                  <a:gd name="T29" fmla="*/ 24 h 1192"/>
                  <a:gd name="T30" fmla="*/ 773 w 993"/>
                  <a:gd name="T31" fmla="*/ 51 h 1192"/>
                  <a:gd name="T32" fmla="*/ 835 w 993"/>
                  <a:gd name="T33" fmla="*/ 92 h 1192"/>
                  <a:gd name="T34" fmla="*/ 893 w 993"/>
                  <a:gd name="T35" fmla="*/ 136 h 1192"/>
                  <a:gd name="T36" fmla="*/ 945 w 993"/>
                  <a:gd name="T37" fmla="*/ 193 h 1192"/>
                  <a:gd name="T38" fmla="*/ 990 w 993"/>
                  <a:gd name="T39" fmla="*/ 251 h 1192"/>
                  <a:gd name="T40" fmla="*/ 1028 w 993"/>
                  <a:gd name="T41" fmla="*/ 321 h 1192"/>
                  <a:gd name="T42" fmla="*/ 1060 w 993"/>
                  <a:gd name="T43" fmla="*/ 390 h 1192"/>
                  <a:gd name="T44" fmla="*/ 1082 w 993"/>
                  <a:gd name="T45" fmla="*/ 469 h 1192"/>
                  <a:gd name="T46" fmla="*/ 1095 w 993"/>
                  <a:gd name="T47" fmla="*/ 545 h 1192"/>
                  <a:gd name="T48" fmla="*/ 1100 w 993"/>
                  <a:gd name="T49" fmla="*/ 626 h 1192"/>
                  <a:gd name="T50" fmla="*/ 1095 w 993"/>
                  <a:gd name="T51" fmla="*/ 708 h 1192"/>
                  <a:gd name="T52" fmla="*/ 1082 w 993"/>
                  <a:gd name="T53" fmla="*/ 785 h 1192"/>
                  <a:gd name="T54" fmla="*/ 1060 w 993"/>
                  <a:gd name="T55" fmla="*/ 862 h 1192"/>
                  <a:gd name="T56" fmla="*/ 1028 w 993"/>
                  <a:gd name="T57" fmla="*/ 936 h 1192"/>
                  <a:gd name="T58" fmla="*/ 990 w 993"/>
                  <a:gd name="T59" fmla="*/ 1001 h 1192"/>
                  <a:gd name="T60" fmla="*/ 945 w 993"/>
                  <a:gd name="T61" fmla="*/ 1064 h 1192"/>
                  <a:gd name="T62" fmla="*/ 893 w 993"/>
                  <a:gd name="T63" fmla="*/ 1116 h 1192"/>
                  <a:gd name="T64" fmla="*/ 835 w 993"/>
                  <a:gd name="T65" fmla="*/ 1164 h 1192"/>
                  <a:gd name="T66" fmla="*/ 773 w 993"/>
                  <a:gd name="T67" fmla="*/ 1202 h 1192"/>
                  <a:gd name="T68" fmla="*/ 706 w 993"/>
                  <a:gd name="T69" fmla="*/ 1228 h 1192"/>
                  <a:gd name="T70" fmla="*/ 638 w 993"/>
                  <a:gd name="T71" fmla="*/ 1245 h 1192"/>
                  <a:gd name="T72" fmla="*/ 567 w 993"/>
                  <a:gd name="T73" fmla="*/ 1252 h 1192"/>
                  <a:gd name="T74" fmla="*/ 497 w 993"/>
                  <a:gd name="T75" fmla="*/ 1250 h 1192"/>
                  <a:gd name="T76" fmla="*/ 428 w 993"/>
                  <a:gd name="T77" fmla="*/ 1238 h 1192"/>
                  <a:gd name="T78" fmla="*/ 361 w 993"/>
                  <a:gd name="T79" fmla="*/ 1216 h 1192"/>
                  <a:gd name="T80" fmla="*/ 297 w 993"/>
                  <a:gd name="T81" fmla="*/ 1184 h 1192"/>
                  <a:gd name="T82" fmla="*/ 237 w 993"/>
                  <a:gd name="T83" fmla="*/ 1139 h 1192"/>
                  <a:gd name="T84" fmla="*/ 181 w 993"/>
                  <a:gd name="T85" fmla="*/ 1092 h 1192"/>
                  <a:gd name="T86" fmla="*/ 130 w 993"/>
                  <a:gd name="T87" fmla="*/ 1033 h 1192"/>
                  <a:gd name="T88" fmla="*/ 86 w 993"/>
                  <a:gd name="T89" fmla="*/ 970 h 1192"/>
                  <a:gd name="T90" fmla="*/ 55 w 993"/>
                  <a:gd name="T91" fmla="*/ 897 h 1192"/>
                  <a:gd name="T92" fmla="*/ 25 w 993"/>
                  <a:gd name="T93" fmla="*/ 826 h 1192"/>
                  <a:gd name="T94" fmla="*/ 9 w 993"/>
                  <a:gd name="T95" fmla="*/ 746 h 1192"/>
                  <a:gd name="T96" fmla="*/ 1 w 993"/>
                  <a:gd name="T97" fmla="*/ 665 h 119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993" h="1192">
                    <a:moveTo>
                      <a:pt x="0" y="596"/>
                    </a:moveTo>
                    <a:lnTo>
                      <a:pt x="1" y="558"/>
                    </a:lnTo>
                    <a:lnTo>
                      <a:pt x="4" y="520"/>
                    </a:lnTo>
                    <a:lnTo>
                      <a:pt x="9" y="482"/>
                    </a:lnTo>
                    <a:lnTo>
                      <a:pt x="16" y="445"/>
                    </a:lnTo>
                    <a:lnTo>
                      <a:pt x="25" y="408"/>
                    </a:lnTo>
                    <a:lnTo>
                      <a:pt x="36" y="372"/>
                    </a:lnTo>
                    <a:lnTo>
                      <a:pt x="49" y="337"/>
                    </a:lnTo>
                    <a:lnTo>
                      <a:pt x="64" y="303"/>
                    </a:lnTo>
                    <a:lnTo>
                      <a:pt x="80" y="270"/>
                    </a:lnTo>
                    <a:lnTo>
                      <a:pt x="99" y="239"/>
                    </a:lnTo>
                    <a:lnTo>
                      <a:pt x="118" y="209"/>
                    </a:lnTo>
                    <a:lnTo>
                      <a:pt x="140" y="181"/>
                    </a:lnTo>
                    <a:lnTo>
                      <a:pt x="163" y="155"/>
                    </a:lnTo>
                    <a:lnTo>
                      <a:pt x="187" y="130"/>
                    </a:lnTo>
                    <a:lnTo>
                      <a:pt x="213" y="107"/>
                    </a:lnTo>
                    <a:lnTo>
                      <a:pt x="239" y="86"/>
                    </a:lnTo>
                    <a:lnTo>
                      <a:pt x="267" y="67"/>
                    </a:lnTo>
                    <a:lnTo>
                      <a:pt x="295" y="51"/>
                    </a:lnTo>
                    <a:lnTo>
                      <a:pt x="325" y="36"/>
                    </a:lnTo>
                    <a:lnTo>
                      <a:pt x="355" y="24"/>
                    </a:lnTo>
                    <a:lnTo>
                      <a:pt x="386" y="15"/>
                    </a:lnTo>
                    <a:lnTo>
                      <a:pt x="418" y="7"/>
                    </a:lnTo>
                    <a:lnTo>
                      <a:pt x="449" y="2"/>
                    </a:lnTo>
                    <a:lnTo>
                      <a:pt x="481" y="0"/>
                    </a:lnTo>
                    <a:lnTo>
                      <a:pt x="512" y="0"/>
                    </a:lnTo>
                    <a:lnTo>
                      <a:pt x="544" y="2"/>
                    </a:lnTo>
                    <a:lnTo>
                      <a:pt x="576" y="7"/>
                    </a:lnTo>
                    <a:lnTo>
                      <a:pt x="607" y="15"/>
                    </a:lnTo>
                    <a:lnTo>
                      <a:pt x="638" y="24"/>
                    </a:lnTo>
                    <a:lnTo>
                      <a:pt x="668" y="36"/>
                    </a:lnTo>
                    <a:lnTo>
                      <a:pt x="698" y="51"/>
                    </a:lnTo>
                    <a:lnTo>
                      <a:pt x="726" y="67"/>
                    </a:lnTo>
                    <a:lnTo>
                      <a:pt x="754" y="86"/>
                    </a:lnTo>
                    <a:lnTo>
                      <a:pt x="780" y="107"/>
                    </a:lnTo>
                    <a:lnTo>
                      <a:pt x="806" y="130"/>
                    </a:lnTo>
                    <a:lnTo>
                      <a:pt x="830" y="155"/>
                    </a:lnTo>
                    <a:lnTo>
                      <a:pt x="853" y="181"/>
                    </a:lnTo>
                    <a:lnTo>
                      <a:pt x="875" y="209"/>
                    </a:lnTo>
                    <a:lnTo>
                      <a:pt x="894" y="239"/>
                    </a:lnTo>
                    <a:lnTo>
                      <a:pt x="912" y="270"/>
                    </a:lnTo>
                    <a:lnTo>
                      <a:pt x="929" y="303"/>
                    </a:lnTo>
                    <a:lnTo>
                      <a:pt x="944" y="337"/>
                    </a:lnTo>
                    <a:lnTo>
                      <a:pt x="957" y="372"/>
                    </a:lnTo>
                    <a:lnTo>
                      <a:pt x="968" y="408"/>
                    </a:lnTo>
                    <a:lnTo>
                      <a:pt x="977" y="445"/>
                    </a:lnTo>
                    <a:lnTo>
                      <a:pt x="984" y="482"/>
                    </a:lnTo>
                    <a:lnTo>
                      <a:pt x="989" y="520"/>
                    </a:lnTo>
                    <a:lnTo>
                      <a:pt x="992" y="558"/>
                    </a:lnTo>
                    <a:lnTo>
                      <a:pt x="993" y="596"/>
                    </a:lnTo>
                    <a:lnTo>
                      <a:pt x="992" y="634"/>
                    </a:lnTo>
                    <a:lnTo>
                      <a:pt x="989" y="672"/>
                    </a:lnTo>
                    <a:lnTo>
                      <a:pt x="984" y="710"/>
                    </a:lnTo>
                    <a:lnTo>
                      <a:pt x="977" y="748"/>
                    </a:lnTo>
                    <a:lnTo>
                      <a:pt x="968" y="784"/>
                    </a:lnTo>
                    <a:lnTo>
                      <a:pt x="957" y="820"/>
                    </a:lnTo>
                    <a:lnTo>
                      <a:pt x="944" y="855"/>
                    </a:lnTo>
                    <a:lnTo>
                      <a:pt x="929" y="889"/>
                    </a:lnTo>
                    <a:lnTo>
                      <a:pt x="912" y="922"/>
                    </a:lnTo>
                    <a:lnTo>
                      <a:pt x="894" y="953"/>
                    </a:lnTo>
                    <a:lnTo>
                      <a:pt x="875" y="983"/>
                    </a:lnTo>
                    <a:lnTo>
                      <a:pt x="853" y="1011"/>
                    </a:lnTo>
                    <a:lnTo>
                      <a:pt x="830" y="1038"/>
                    </a:lnTo>
                    <a:lnTo>
                      <a:pt x="806" y="1062"/>
                    </a:lnTo>
                    <a:lnTo>
                      <a:pt x="780" y="1085"/>
                    </a:lnTo>
                    <a:lnTo>
                      <a:pt x="754" y="1107"/>
                    </a:lnTo>
                    <a:lnTo>
                      <a:pt x="726" y="1125"/>
                    </a:lnTo>
                    <a:lnTo>
                      <a:pt x="698" y="1142"/>
                    </a:lnTo>
                    <a:lnTo>
                      <a:pt x="668" y="1156"/>
                    </a:lnTo>
                    <a:lnTo>
                      <a:pt x="638" y="1168"/>
                    </a:lnTo>
                    <a:lnTo>
                      <a:pt x="607" y="1178"/>
                    </a:lnTo>
                    <a:lnTo>
                      <a:pt x="576" y="1185"/>
                    </a:lnTo>
                    <a:lnTo>
                      <a:pt x="544" y="1190"/>
                    </a:lnTo>
                    <a:lnTo>
                      <a:pt x="512" y="1192"/>
                    </a:lnTo>
                    <a:lnTo>
                      <a:pt x="481" y="1192"/>
                    </a:lnTo>
                    <a:lnTo>
                      <a:pt x="449" y="1190"/>
                    </a:lnTo>
                    <a:lnTo>
                      <a:pt x="418" y="1185"/>
                    </a:lnTo>
                    <a:lnTo>
                      <a:pt x="386" y="1178"/>
                    </a:lnTo>
                    <a:lnTo>
                      <a:pt x="355" y="1168"/>
                    </a:lnTo>
                    <a:lnTo>
                      <a:pt x="325" y="1156"/>
                    </a:lnTo>
                    <a:lnTo>
                      <a:pt x="295" y="1142"/>
                    </a:lnTo>
                    <a:lnTo>
                      <a:pt x="267" y="1125"/>
                    </a:lnTo>
                    <a:lnTo>
                      <a:pt x="239" y="1107"/>
                    </a:lnTo>
                    <a:lnTo>
                      <a:pt x="213" y="1085"/>
                    </a:lnTo>
                    <a:lnTo>
                      <a:pt x="187" y="1062"/>
                    </a:lnTo>
                    <a:lnTo>
                      <a:pt x="163" y="1038"/>
                    </a:lnTo>
                    <a:lnTo>
                      <a:pt x="140" y="1011"/>
                    </a:lnTo>
                    <a:lnTo>
                      <a:pt x="118" y="983"/>
                    </a:lnTo>
                    <a:lnTo>
                      <a:pt x="99" y="953"/>
                    </a:lnTo>
                    <a:lnTo>
                      <a:pt x="80" y="922"/>
                    </a:lnTo>
                    <a:lnTo>
                      <a:pt x="64" y="889"/>
                    </a:lnTo>
                    <a:lnTo>
                      <a:pt x="49" y="855"/>
                    </a:lnTo>
                    <a:lnTo>
                      <a:pt x="36" y="820"/>
                    </a:lnTo>
                    <a:lnTo>
                      <a:pt x="25" y="784"/>
                    </a:lnTo>
                    <a:lnTo>
                      <a:pt x="16" y="748"/>
                    </a:lnTo>
                    <a:lnTo>
                      <a:pt x="9" y="710"/>
                    </a:lnTo>
                    <a:lnTo>
                      <a:pt x="4" y="672"/>
                    </a:lnTo>
                    <a:lnTo>
                      <a:pt x="1" y="634"/>
                    </a:lnTo>
                    <a:lnTo>
                      <a:pt x="0" y="596"/>
                    </a:lnTo>
                    <a:close/>
                  </a:path>
                </a:pathLst>
              </a:custGeom>
              <a:solidFill>
                <a:srgbClr val="FFFFFF"/>
              </a:solidFill>
              <a:ln w="3175">
                <a:solidFill>
                  <a:srgbClr val="000000"/>
                </a:solidFill>
                <a:prstDash val="solid"/>
                <a:round/>
                <a:headEnd/>
                <a:tailEnd/>
              </a:ln>
            </p:spPr>
            <p:txBody>
              <a:bodyPr/>
              <a:lstStyle/>
              <a:p>
                <a:endParaRPr lang="en-US"/>
              </a:p>
            </p:txBody>
          </p:sp>
          <p:sp>
            <p:nvSpPr>
              <p:cNvPr id="68624" name="Freeform 8"/>
              <p:cNvSpPr>
                <a:spLocks/>
              </p:cNvSpPr>
              <p:nvPr/>
            </p:nvSpPr>
            <p:spPr bwMode="auto">
              <a:xfrm>
                <a:off x="313" y="1255"/>
                <a:ext cx="804" cy="946"/>
              </a:xfrm>
              <a:custGeom>
                <a:avLst/>
                <a:gdLst>
                  <a:gd name="T0" fmla="*/ 1 w 790"/>
                  <a:gd name="T1" fmla="*/ 460 h 938"/>
                  <a:gd name="T2" fmla="*/ 9 w 790"/>
                  <a:gd name="T3" fmla="*/ 387 h 938"/>
                  <a:gd name="T4" fmla="*/ 25 w 790"/>
                  <a:gd name="T5" fmla="*/ 323 h 938"/>
                  <a:gd name="T6" fmla="*/ 54 w 790"/>
                  <a:gd name="T7" fmla="*/ 256 h 938"/>
                  <a:gd name="T8" fmla="*/ 85 w 790"/>
                  <a:gd name="T9" fmla="*/ 200 h 938"/>
                  <a:gd name="T10" fmla="*/ 128 w 790"/>
                  <a:gd name="T11" fmla="*/ 144 h 938"/>
                  <a:gd name="T12" fmla="*/ 176 w 790"/>
                  <a:gd name="T13" fmla="*/ 100 h 938"/>
                  <a:gd name="T14" fmla="*/ 230 w 790"/>
                  <a:gd name="T15" fmla="*/ 58 h 938"/>
                  <a:gd name="T16" fmla="*/ 287 w 790"/>
                  <a:gd name="T17" fmla="*/ 30 h 938"/>
                  <a:gd name="T18" fmla="*/ 347 w 790"/>
                  <a:gd name="T19" fmla="*/ 11 h 938"/>
                  <a:gd name="T20" fmla="*/ 409 w 790"/>
                  <a:gd name="T21" fmla="*/ 2 h 938"/>
                  <a:gd name="T22" fmla="*/ 470 w 790"/>
                  <a:gd name="T23" fmla="*/ 2 h 938"/>
                  <a:gd name="T24" fmla="*/ 532 w 790"/>
                  <a:gd name="T25" fmla="*/ 11 h 938"/>
                  <a:gd name="T26" fmla="*/ 592 w 790"/>
                  <a:gd name="T27" fmla="*/ 30 h 938"/>
                  <a:gd name="T28" fmla="*/ 650 w 790"/>
                  <a:gd name="T29" fmla="*/ 58 h 938"/>
                  <a:gd name="T30" fmla="*/ 702 w 790"/>
                  <a:gd name="T31" fmla="*/ 100 h 938"/>
                  <a:gd name="T32" fmla="*/ 749 w 790"/>
                  <a:gd name="T33" fmla="*/ 144 h 938"/>
                  <a:gd name="T34" fmla="*/ 791 w 790"/>
                  <a:gd name="T35" fmla="*/ 200 h 938"/>
                  <a:gd name="T36" fmla="*/ 824 w 790"/>
                  <a:gd name="T37" fmla="*/ 256 h 938"/>
                  <a:gd name="T38" fmla="*/ 851 w 790"/>
                  <a:gd name="T39" fmla="*/ 323 h 938"/>
                  <a:gd name="T40" fmla="*/ 868 w 790"/>
                  <a:gd name="T41" fmla="*/ 387 h 938"/>
                  <a:gd name="T42" fmla="*/ 876 w 790"/>
                  <a:gd name="T43" fmla="*/ 460 h 938"/>
                  <a:gd name="T44" fmla="*/ 876 w 790"/>
                  <a:gd name="T45" fmla="*/ 526 h 938"/>
                  <a:gd name="T46" fmla="*/ 868 w 790"/>
                  <a:gd name="T47" fmla="*/ 599 h 938"/>
                  <a:gd name="T48" fmla="*/ 851 w 790"/>
                  <a:gd name="T49" fmla="*/ 666 h 938"/>
                  <a:gd name="T50" fmla="*/ 824 w 790"/>
                  <a:gd name="T51" fmla="*/ 730 h 938"/>
                  <a:gd name="T52" fmla="*/ 791 w 790"/>
                  <a:gd name="T53" fmla="*/ 789 h 938"/>
                  <a:gd name="T54" fmla="*/ 749 w 790"/>
                  <a:gd name="T55" fmla="*/ 842 h 938"/>
                  <a:gd name="T56" fmla="*/ 702 w 790"/>
                  <a:gd name="T57" fmla="*/ 888 h 938"/>
                  <a:gd name="T58" fmla="*/ 650 w 790"/>
                  <a:gd name="T59" fmla="*/ 929 h 938"/>
                  <a:gd name="T60" fmla="*/ 592 w 790"/>
                  <a:gd name="T61" fmla="*/ 957 h 938"/>
                  <a:gd name="T62" fmla="*/ 532 w 790"/>
                  <a:gd name="T63" fmla="*/ 975 h 938"/>
                  <a:gd name="T64" fmla="*/ 470 w 790"/>
                  <a:gd name="T65" fmla="*/ 985 h 938"/>
                  <a:gd name="T66" fmla="*/ 409 w 790"/>
                  <a:gd name="T67" fmla="*/ 985 h 938"/>
                  <a:gd name="T68" fmla="*/ 347 w 790"/>
                  <a:gd name="T69" fmla="*/ 975 h 938"/>
                  <a:gd name="T70" fmla="*/ 287 w 790"/>
                  <a:gd name="T71" fmla="*/ 957 h 938"/>
                  <a:gd name="T72" fmla="*/ 230 w 790"/>
                  <a:gd name="T73" fmla="*/ 929 h 938"/>
                  <a:gd name="T74" fmla="*/ 176 w 790"/>
                  <a:gd name="T75" fmla="*/ 888 h 938"/>
                  <a:gd name="T76" fmla="*/ 128 w 790"/>
                  <a:gd name="T77" fmla="*/ 842 h 938"/>
                  <a:gd name="T78" fmla="*/ 85 w 790"/>
                  <a:gd name="T79" fmla="*/ 789 h 938"/>
                  <a:gd name="T80" fmla="*/ 54 w 790"/>
                  <a:gd name="T81" fmla="*/ 730 h 938"/>
                  <a:gd name="T82" fmla="*/ 25 w 790"/>
                  <a:gd name="T83" fmla="*/ 666 h 938"/>
                  <a:gd name="T84" fmla="*/ 9 w 790"/>
                  <a:gd name="T85" fmla="*/ 599 h 938"/>
                  <a:gd name="T86" fmla="*/ 1 w 790"/>
                  <a:gd name="T87" fmla="*/ 526 h 93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790" h="938">
                    <a:moveTo>
                      <a:pt x="0" y="469"/>
                    </a:moveTo>
                    <a:lnTo>
                      <a:pt x="1" y="436"/>
                    </a:lnTo>
                    <a:lnTo>
                      <a:pt x="4" y="402"/>
                    </a:lnTo>
                    <a:lnTo>
                      <a:pt x="9" y="369"/>
                    </a:lnTo>
                    <a:lnTo>
                      <a:pt x="16" y="337"/>
                    </a:lnTo>
                    <a:lnTo>
                      <a:pt x="25" y="305"/>
                    </a:lnTo>
                    <a:lnTo>
                      <a:pt x="36" y="275"/>
                    </a:lnTo>
                    <a:lnTo>
                      <a:pt x="48" y="244"/>
                    </a:lnTo>
                    <a:lnTo>
                      <a:pt x="63" y="216"/>
                    </a:lnTo>
                    <a:lnTo>
                      <a:pt x="79" y="188"/>
                    </a:lnTo>
                    <a:lnTo>
                      <a:pt x="96" y="162"/>
                    </a:lnTo>
                    <a:lnTo>
                      <a:pt x="116" y="138"/>
                    </a:lnTo>
                    <a:lnTo>
                      <a:pt x="136" y="115"/>
                    </a:lnTo>
                    <a:lnTo>
                      <a:pt x="158" y="94"/>
                    </a:lnTo>
                    <a:lnTo>
                      <a:pt x="181" y="75"/>
                    </a:lnTo>
                    <a:lnTo>
                      <a:pt x="206" y="58"/>
                    </a:lnTo>
                    <a:lnTo>
                      <a:pt x="231" y="43"/>
                    </a:lnTo>
                    <a:lnTo>
                      <a:pt x="257" y="30"/>
                    </a:lnTo>
                    <a:lnTo>
                      <a:pt x="284" y="20"/>
                    </a:lnTo>
                    <a:lnTo>
                      <a:pt x="311" y="11"/>
                    </a:lnTo>
                    <a:lnTo>
                      <a:pt x="339" y="5"/>
                    </a:lnTo>
                    <a:lnTo>
                      <a:pt x="367" y="2"/>
                    </a:lnTo>
                    <a:lnTo>
                      <a:pt x="395" y="0"/>
                    </a:lnTo>
                    <a:lnTo>
                      <a:pt x="423" y="2"/>
                    </a:lnTo>
                    <a:lnTo>
                      <a:pt x="451" y="5"/>
                    </a:lnTo>
                    <a:lnTo>
                      <a:pt x="479" y="11"/>
                    </a:lnTo>
                    <a:lnTo>
                      <a:pt x="506" y="20"/>
                    </a:lnTo>
                    <a:lnTo>
                      <a:pt x="533" y="30"/>
                    </a:lnTo>
                    <a:lnTo>
                      <a:pt x="559" y="43"/>
                    </a:lnTo>
                    <a:lnTo>
                      <a:pt x="585" y="58"/>
                    </a:lnTo>
                    <a:lnTo>
                      <a:pt x="608" y="75"/>
                    </a:lnTo>
                    <a:lnTo>
                      <a:pt x="632" y="94"/>
                    </a:lnTo>
                    <a:lnTo>
                      <a:pt x="654" y="115"/>
                    </a:lnTo>
                    <a:lnTo>
                      <a:pt x="674" y="138"/>
                    </a:lnTo>
                    <a:lnTo>
                      <a:pt x="694" y="162"/>
                    </a:lnTo>
                    <a:lnTo>
                      <a:pt x="711" y="188"/>
                    </a:lnTo>
                    <a:lnTo>
                      <a:pt x="727" y="216"/>
                    </a:lnTo>
                    <a:lnTo>
                      <a:pt x="742" y="244"/>
                    </a:lnTo>
                    <a:lnTo>
                      <a:pt x="754" y="275"/>
                    </a:lnTo>
                    <a:lnTo>
                      <a:pt x="765" y="305"/>
                    </a:lnTo>
                    <a:lnTo>
                      <a:pt x="774" y="337"/>
                    </a:lnTo>
                    <a:lnTo>
                      <a:pt x="781" y="369"/>
                    </a:lnTo>
                    <a:lnTo>
                      <a:pt x="786" y="402"/>
                    </a:lnTo>
                    <a:lnTo>
                      <a:pt x="789" y="436"/>
                    </a:lnTo>
                    <a:lnTo>
                      <a:pt x="790" y="469"/>
                    </a:lnTo>
                    <a:lnTo>
                      <a:pt x="789" y="502"/>
                    </a:lnTo>
                    <a:lnTo>
                      <a:pt x="786" y="536"/>
                    </a:lnTo>
                    <a:lnTo>
                      <a:pt x="781" y="569"/>
                    </a:lnTo>
                    <a:lnTo>
                      <a:pt x="774" y="601"/>
                    </a:lnTo>
                    <a:lnTo>
                      <a:pt x="765" y="633"/>
                    </a:lnTo>
                    <a:lnTo>
                      <a:pt x="754" y="664"/>
                    </a:lnTo>
                    <a:lnTo>
                      <a:pt x="742" y="694"/>
                    </a:lnTo>
                    <a:lnTo>
                      <a:pt x="727" y="723"/>
                    </a:lnTo>
                    <a:lnTo>
                      <a:pt x="711" y="750"/>
                    </a:lnTo>
                    <a:lnTo>
                      <a:pt x="694" y="776"/>
                    </a:lnTo>
                    <a:lnTo>
                      <a:pt x="674" y="800"/>
                    </a:lnTo>
                    <a:lnTo>
                      <a:pt x="654" y="823"/>
                    </a:lnTo>
                    <a:lnTo>
                      <a:pt x="632" y="845"/>
                    </a:lnTo>
                    <a:lnTo>
                      <a:pt x="608" y="863"/>
                    </a:lnTo>
                    <a:lnTo>
                      <a:pt x="585" y="881"/>
                    </a:lnTo>
                    <a:lnTo>
                      <a:pt x="559" y="896"/>
                    </a:lnTo>
                    <a:lnTo>
                      <a:pt x="533" y="909"/>
                    </a:lnTo>
                    <a:lnTo>
                      <a:pt x="506" y="919"/>
                    </a:lnTo>
                    <a:lnTo>
                      <a:pt x="479" y="927"/>
                    </a:lnTo>
                    <a:lnTo>
                      <a:pt x="451" y="933"/>
                    </a:lnTo>
                    <a:lnTo>
                      <a:pt x="423" y="937"/>
                    </a:lnTo>
                    <a:lnTo>
                      <a:pt x="395" y="938"/>
                    </a:lnTo>
                    <a:lnTo>
                      <a:pt x="367" y="937"/>
                    </a:lnTo>
                    <a:lnTo>
                      <a:pt x="339" y="933"/>
                    </a:lnTo>
                    <a:lnTo>
                      <a:pt x="311" y="927"/>
                    </a:lnTo>
                    <a:lnTo>
                      <a:pt x="284" y="919"/>
                    </a:lnTo>
                    <a:lnTo>
                      <a:pt x="257" y="909"/>
                    </a:lnTo>
                    <a:lnTo>
                      <a:pt x="231" y="896"/>
                    </a:lnTo>
                    <a:lnTo>
                      <a:pt x="206" y="881"/>
                    </a:lnTo>
                    <a:lnTo>
                      <a:pt x="181" y="863"/>
                    </a:lnTo>
                    <a:lnTo>
                      <a:pt x="158" y="845"/>
                    </a:lnTo>
                    <a:lnTo>
                      <a:pt x="136" y="823"/>
                    </a:lnTo>
                    <a:lnTo>
                      <a:pt x="116" y="800"/>
                    </a:lnTo>
                    <a:lnTo>
                      <a:pt x="96" y="776"/>
                    </a:lnTo>
                    <a:lnTo>
                      <a:pt x="79" y="750"/>
                    </a:lnTo>
                    <a:lnTo>
                      <a:pt x="63" y="723"/>
                    </a:lnTo>
                    <a:lnTo>
                      <a:pt x="48" y="694"/>
                    </a:lnTo>
                    <a:lnTo>
                      <a:pt x="36" y="664"/>
                    </a:lnTo>
                    <a:lnTo>
                      <a:pt x="25" y="633"/>
                    </a:lnTo>
                    <a:lnTo>
                      <a:pt x="16" y="601"/>
                    </a:lnTo>
                    <a:lnTo>
                      <a:pt x="9" y="569"/>
                    </a:lnTo>
                    <a:lnTo>
                      <a:pt x="4" y="536"/>
                    </a:lnTo>
                    <a:lnTo>
                      <a:pt x="1" y="502"/>
                    </a:lnTo>
                    <a:lnTo>
                      <a:pt x="0" y="469"/>
                    </a:lnTo>
                    <a:close/>
                  </a:path>
                </a:pathLst>
              </a:custGeom>
              <a:solidFill>
                <a:srgbClr val="FFFFFF"/>
              </a:solidFill>
              <a:ln w="3175">
                <a:solidFill>
                  <a:srgbClr val="000000"/>
                </a:solidFill>
                <a:prstDash val="solid"/>
                <a:round/>
                <a:headEnd/>
                <a:tailEnd/>
              </a:ln>
            </p:spPr>
            <p:txBody>
              <a:bodyPr/>
              <a:lstStyle/>
              <a:p>
                <a:endParaRPr lang="en-US"/>
              </a:p>
            </p:txBody>
          </p:sp>
          <p:sp>
            <p:nvSpPr>
              <p:cNvPr id="68625" name="Line 9"/>
              <p:cNvSpPr>
                <a:spLocks noChangeShapeType="1"/>
              </p:cNvSpPr>
              <p:nvPr/>
            </p:nvSpPr>
            <p:spPr bwMode="auto">
              <a:xfrm>
                <a:off x="715" y="1127"/>
                <a:ext cx="1" cy="1203"/>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8626" name="Line 10"/>
              <p:cNvSpPr>
                <a:spLocks noChangeShapeType="1"/>
              </p:cNvSpPr>
              <p:nvPr/>
            </p:nvSpPr>
            <p:spPr bwMode="auto">
              <a:xfrm>
                <a:off x="210" y="1728"/>
                <a:ext cx="1020" cy="1"/>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 name="Rectangle 11"/>
              <p:cNvSpPr>
                <a:spLocks noChangeArrowheads="1"/>
              </p:cNvSpPr>
              <p:nvPr/>
            </p:nvSpPr>
            <p:spPr bwMode="auto">
              <a:xfrm rot="18333016">
                <a:off x="992" y="1982"/>
                <a:ext cx="168"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eaLnBrk="1" hangingPunct="1">
                  <a:defRPr/>
                </a:pPr>
                <a:r>
                  <a:rPr lang="en-US" altLang="en-US" sz="1400">
                    <a:solidFill>
                      <a:srgbClr val="000080"/>
                    </a:solidFill>
                    <a:effectLst>
                      <a:outerShdw blurRad="38100" dist="38100" dir="2700000" algn="tl">
                        <a:srgbClr val="C0C0C0"/>
                      </a:outerShdw>
                    </a:effectLst>
                    <a:latin typeface="Lucida Casual" pitchFamily="66" charset="0"/>
                  </a:rPr>
                  <a:t>DO</a:t>
                </a:r>
                <a:endParaRPr lang="en-US" altLang="en-US" sz="4400">
                  <a:effectLst>
                    <a:outerShdw blurRad="38100" dist="38100" dir="2700000" algn="tl">
                      <a:srgbClr val="C0C0C0"/>
                    </a:outerShdw>
                  </a:effectLst>
                </a:endParaRPr>
              </a:p>
            </p:txBody>
          </p:sp>
          <p:sp>
            <p:nvSpPr>
              <p:cNvPr id="21" name="Rectangle 12"/>
              <p:cNvSpPr>
                <a:spLocks noChangeArrowheads="1"/>
              </p:cNvSpPr>
              <p:nvPr/>
            </p:nvSpPr>
            <p:spPr bwMode="auto">
              <a:xfrm rot="18900000">
                <a:off x="179" y="1260"/>
                <a:ext cx="472" cy="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eaLnBrk="1" hangingPunct="1">
                  <a:defRPr/>
                </a:pPr>
                <a:r>
                  <a:rPr lang="en-US" altLang="en-US" sz="1600">
                    <a:solidFill>
                      <a:srgbClr val="000080"/>
                    </a:solidFill>
                    <a:effectLst>
                      <a:outerShdw blurRad="38100" dist="38100" dir="2700000" algn="tl">
                        <a:srgbClr val="C0C0C0"/>
                      </a:outerShdw>
                    </a:effectLst>
                    <a:latin typeface="Lucida Casual" pitchFamily="66" charset="0"/>
                  </a:rPr>
                  <a:t>ACT</a:t>
                </a:r>
                <a:endParaRPr lang="en-US" altLang="en-US" sz="1600">
                  <a:effectLst>
                    <a:outerShdw blurRad="38100" dist="38100" dir="2700000" algn="tl">
                      <a:srgbClr val="C0C0C0"/>
                    </a:outerShdw>
                  </a:effectLst>
                </a:endParaRPr>
              </a:p>
            </p:txBody>
          </p:sp>
          <p:sp>
            <p:nvSpPr>
              <p:cNvPr id="68629" name="Freeform 13"/>
              <p:cNvSpPr>
                <a:spLocks/>
              </p:cNvSpPr>
              <p:nvPr/>
            </p:nvSpPr>
            <p:spPr bwMode="auto">
              <a:xfrm>
                <a:off x="215" y="1664"/>
                <a:ext cx="107" cy="129"/>
              </a:xfrm>
              <a:custGeom>
                <a:avLst/>
                <a:gdLst>
                  <a:gd name="T0" fmla="*/ 59 w 106"/>
                  <a:gd name="T1" fmla="*/ 0 h 128"/>
                  <a:gd name="T2" fmla="*/ 112 w 106"/>
                  <a:gd name="T3" fmla="*/ 37 h 128"/>
                  <a:gd name="T4" fmla="*/ 86 w 106"/>
                  <a:gd name="T5" fmla="*/ 37 h 128"/>
                  <a:gd name="T6" fmla="*/ 86 w 106"/>
                  <a:gd name="T7" fmla="*/ 134 h 128"/>
                  <a:gd name="T8" fmla="*/ 27 w 106"/>
                  <a:gd name="T9" fmla="*/ 134 h 128"/>
                  <a:gd name="T10" fmla="*/ 27 w 106"/>
                  <a:gd name="T11" fmla="*/ 37 h 128"/>
                  <a:gd name="T12" fmla="*/ 0 w 106"/>
                  <a:gd name="T13" fmla="*/ 37 h 128"/>
                  <a:gd name="T14" fmla="*/ 59 w 106"/>
                  <a:gd name="T15" fmla="*/ 0 h 12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6" h="128">
                    <a:moveTo>
                      <a:pt x="53" y="0"/>
                    </a:moveTo>
                    <a:lnTo>
                      <a:pt x="106" y="37"/>
                    </a:lnTo>
                    <a:lnTo>
                      <a:pt x="80" y="37"/>
                    </a:lnTo>
                    <a:lnTo>
                      <a:pt x="80" y="128"/>
                    </a:lnTo>
                    <a:lnTo>
                      <a:pt x="27" y="128"/>
                    </a:lnTo>
                    <a:lnTo>
                      <a:pt x="27" y="37"/>
                    </a:lnTo>
                    <a:lnTo>
                      <a:pt x="0" y="37"/>
                    </a:lnTo>
                    <a:lnTo>
                      <a:pt x="53" y="0"/>
                    </a:lnTo>
                    <a:close/>
                  </a:path>
                </a:pathLst>
              </a:custGeom>
              <a:solidFill>
                <a:srgbClr val="800080"/>
              </a:solidFill>
              <a:ln w="1588">
                <a:solidFill>
                  <a:srgbClr val="000000"/>
                </a:solidFill>
                <a:prstDash val="solid"/>
                <a:round/>
                <a:headEnd/>
                <a:tailEnd/>
              </a:ln>
            </p:spPr>
            <p:txBody>
              <a:bodyPr/>
              <a:lstStyle/>
              <a:p>
                <a:endParaRPr lang="en-US"/>
              </a:p>
            </p:txBody>
          </p:sp>
          <p:sp>
            <p:nvSpPr>
              <p:cNvPr id="68630" name="Freeform 14"/>
              <p:cNvSpPr>
                <a:spLocks/>
              </p:cNvSpPr>
              <p:nvPr/>
            </p:nvSpPr>
            <p:spPr bwMode="auto">
              <a:xfrm>
                <a:off x="665" y="1127"/>
                <a:ext cx="109" cy="128"/>
              </a:xfrm>
              <a:custGeom>
                <a:avLst/>
                <a:gdLst>
                  <a:gd name="T0" fmla="*/ 119 w 107"/>
                  <a:gd name="T1" fmla="*/ 63 h 127"/>
                  <a:gd name="T2" fmla="*/ 83 w 107"/>
                  <a:gd name="T3" fmla="*/ 133 h 127"/>
                  <a:gd name="T4" fmla="*/ 83 w 107"/>
                  <a:gd name="T5" fmla="*/ 102 h 127"/>
                  <a:gd name="T6" fmla="*/ 0 w 107"/>
                  <a:gd name="T7" fmla="*/ 102 h 127"/>
                  <a:gd name="T8" fmla="*/ 0 w 107"/>
                  <a:gd name="T9" fmla="*/ 31 h 127"/>
                  <a:gd name="T10" fmla="*/ 83 w 107"/>
                  <a:gd name="T11" fmla="*/ 31 h 127"/>
                  <a:gd name="T12" fmla="*/ 83 w 107"/>
                  <a:gd name="T13" fmla="*/ 0 h 127"/>
                  <a:gd name="T14" fmla="*/ 119 w 107"/>
                  <a:gd name="T15" fmla="*/ 63 h 12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7" h="127">
                    <a:moveTo>
                      <a:pt x="107" y="63"/>
                    </a:moveTo>
                    <a:lnTo>
                      <a:pt x="76" y="127"/>
                    </a:lnTo>
                    <a:lnTo>
                      <a:pt x="76" y="96"/>
                    </a:lnTo>
                    <a:lnTo>
                      <a:pt x="0" y="96"/>
                    </a:lnTo>
                    <a:lnTo>
                      <a:pt x="0" y="31"/>
                    </a:lnTo>
                    <a:lnTo>
                      <a:pt x="76" y="31"/>
                    </a:lnTo>
                    <a:lnTo>
                      <a:pt x="76" y="0"/>
                    </a:lnTo>
                    <a:lnTo>
                      <a:pt x="107" y="63"/>
                    </a:lnTo>
                    <a:close/>
                  </a:path>
                </a:pathLst>
              </a:custGeom>
              <a:solidFill>
                <a:srgbClr val="FF0000"/>
              </a:solidFill>
              <a:ln w="1588">
                <a:solidFill>
                  <a:srgbClr val="000000"/>
                </a:solidFill>
                <a:prstDash val="solid"/>
                <a:round/>
                <a:headEnd/>
                <a:tailEnd/>
              </a:ln>
            </p:spPr>
            <p:txBody>
              <a:bodyPr/>
              <a:lstStyle/>
              <a:p>
                <a:endParaRPr lang="en-US"/>
              </a:p>
            </p:txBody>
          </p:sp>
          <p:sp>
            <p:nvSpPr>
              <p:cNvPr id="68631" name="Freeform 15"/>
              <p:cNvSpPr>
                <a:spLocks/>
              </p:cNvSpPr>
              <p:nvPr/>
            </p:nvSpPr>
            <p:spPr bwMode="auto">
              <a:xfrm>
                <a:off x="1117" y="1664"/>
                <a:ext cx="108" cy="129"/>
              </a:xfrm>
              <a:custGeom>
                <a:avLst/>
                <a:gdLst>
                  <a:gd name="T0" fmla="*/ 59 w 106"/>
                  <a:gd name="T1" fmla="*/ 134 h 128"/>
                  <a:gd name="T2" fmla="*/ 0 w 106"/>
                  <a:gd name="T3" fmla="*/ 97 h 128"/>
                  <a:gd name="T4" fmla="*/ 26 w 106"/>
                  <a:gd name="T5" fmla="*/ 97 h 128"/>
                  <a:gd name="T6" fmla="*/ 26 w 106"/>
                  <a:gd name="T7" fmla="*/ 0 h 128"/>
                  <a:gd name="T8" fmla="*/ 90 w 106"/>
                  <a:gd name="T9" fmla="*/ 0 h 128"/>
                  <a:gd name="T10" fmla="*/ 90 w 106"/>
                  <a:gd name="T11" fmla="*/ 97 h 128"/>
                  <a:gd name="T12" fmla="*/ 118 w 106"/>
                  <a:gd name="T13" fmla="*/ 97 h 128"/>
                  <a:gd name="T14" fmla="*/ 59 w 106"/>
                  <a:gd name="T15" fmla="*/ 134 h 12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6" h="128">
                    <a:moveTo>
                      <a:pt x="53" y="128"/>
                    </a:moveTo>
                    <a:lnTo>
                      <a:pt x="0" y="91"/>
                    </a:lnTo>
                    <a:lnTo>
                      <a:pt x="26" y="91"/>
                    </a:lnTo>
                    <a:lnTo>
                      <a:pt x="26" y="0"/>
                    </a:lnTo>
                    <a:lnTo>
                      <a:pt x="79" y="0"/>
                    </a:lnTo>
                    <a:lnTo>
                      <a:pt x="79" y="91"/>
                    </a:lnTo>
                    <a:lnTo>
                      <a:pt x="106" y="91"/>
                    </a:lnTo>
                    <a:lnTo>
                      <a:pt x="53" y="128"/>
                    </a:lnTo>
                    <a:close/>
                  </a:path>
                </a:pathLst>
              </a:custGeom>
              <a:solidFill>
                <a:srgbClr val="00FF00"/>
              </a:solidFill>
              <a:ln w="1588">
                <a:solidFill>
                  <a:srgbClr val="000000"/>
                </a:solidFill>
                <a:prstDash val="solid"/>
                <a:round/>
                <a:headEnd/>
                <a:tailEnd/>
              </a:ln>
            </p:spPr>
            <p:txBody>
              <a:bodyPr/>
              <a:lstStyle/>
              <a:p>
                <a:endParaRPr lang="en-US"/>
              </a:p>
            </p:txBody>
          </p:sp>
          <p:sp>
            <p:nvSpPr>
              <p:cNvPr id="68632" name="Freeform 16"/>
              <p:cNvSpPr>
                <a:spLocks/>
              </p:cNvSpPr>
              <p:nvPr/>
            </p:nvSpPr>
            <p:spPr bwMode="auto">
              <a:xfrm>
                <a:off x="659" y="2196"/>
                <a:ext cx="108" cy="130"/>
              </a:xfrm>
              <a:custGeom>
                <a:avLst/>
                <a:gdLst>
                  <a:gd name="T0" fmla="*/ 0 w 106"/>
                  <a:gd name="T1" fmla="*/ 71 h 129"/>
                  <a:gd name="T2" fmla="*/ 36 w 106"/>
                  <a:gd name="T3" fmla="*/ 0 h 129"/>
                  <a:gd name="T4" fmla="*/ 36 w 106"/>
                  <a:gd name="T5" fmla="*/ 33 h 129"/>
                  <a:gd name="T6" fmla="*/ 118 w 106"/>
                  <a:gd name="T7" fmla="*/ 33 h 129"/>
                  <a:gd name="T8" fmla="*/ 118 w 106"/>
                  <a:gd name="T9" fmla="*/ 102 h 129"/>
                  <a:gd name="T10" fmla="*/ 36 w 106"/>
                  <a:gd name="T11" fmla="*/ 102 h 129"/>
                  <a:gd name="T12" fmla="*/ 36 w 106"/>
                  <a:gd name="T13" fmla="*/ 135 h 129"/>
                  <a:gd name="T14" fmla="*/ 0 w 106"/>
                  <a:gd name="T15" fmla="*/ 71 h 12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6" h="129">
                    <a:moveTo>
                      <a:pt x="0" y="65"/>
                    </a:moveTo>
                    <a:lnTo>
                      <a:pt x="30" y="0"/>
                    </a:lnTo>
                    <a:lnTo>
                      <a:pt x="30" y="33"/>
                    </a:lnTo>
                    <a:lnTo>
                      <a:pt x="106" y="33"/>
                    </a:lnTo>
                    <a:lnTo>
                      <a:pt x="106" y="96"/>
                    </a:lnTo>
                    <a:lnTo>
                      <a:pt x="30" y="96"/>
                    </a:lnTo>
                    <a:lnTo>
                      <a:pt x="30" y="129"/>
                    </a:lnTo>
                    <a:lnTo>
                      <a:pt x="0" y="65"/>
                    </a:lnTo>
                    <a:close/>
                  </a:path>
                </a:pathLst>
              </a:custGeom>
              <a:solidFill>
                <a:srgbClr val="FF8040"/>
              </a:solidFill>
              <a:ln w="1588">
                <a:solidFill>
                  <a:srgbClr val="000000"/>
                </a:solidFill>
                <a:prstDash val="solid"/>
                <a:round/>
                <a:headEnd/>
                <a:tailEnd/>
              </a:ln>
            </p:spPr>
            <p:txBody>
              <a:bodyPr/>
              <a:lstStyle/>
              <a:p>
                <a:endParaRPr lang="en-US"/>
              </a:p>
            </p:txBody>
          </p:sp>
          <p:sp>
            <p:nvSpPr>
              <p:cNvPr id="68633" name="Rectangle 17"/>
              <p:cNvSpPr>
                <a:spLocks noChangeArrowheads="1"/>
              </p:cNvSpPr>
              <p:nvPr/>
            </p:nvSpPr>
            <p:spPr bwMode="auto">
              <a:xfrm>
                <a:off x="721" y="1847"/>
                <a:ext cx="17" cy="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en-US" sz="300" b="0">
                    <a:solidFill>
                      <a:srgbClr val="FF8040"/>
                    </a:solidFill>
                    <a:latin typeface="Wingdings" panose="05000000000000000000" pitchFamily="2" charset="2"/>
                    <a:cs typeface="Arial" panose="020B0604020202020204" pitchFamily="34" charset="0"/>
                  </a:rPr>
                  <a:t>Ø</a:t>
                </a:r>
                <a:endParaRPr lang="en-US" altLang="en-US">
                  <a:latin typeface="Times New Roman" panose="02020603050405020304" pitchFamily="18" charset="0"/>
                  <a:cs typeface="Arial" panose="020B0604020202020204" pitchFamily="34" charset="0"/>
                </a:endParaRPr>
              </a:p>
            </p:txBody>
          </p:sp>
          <p:sp>
            <p:nvSpPr>
              <p:cNvPr id="68634" name="Rectangle 18"/>
              <p:cNvSpPr>
                <a:spLocks noChangeArrowheads="1"/>
              </p:cNvSpPr>
              <p:nvPr/>
            </p:nvSpPr>
            <p:spPr bwMode="auto">
              <a:xfrm>
                <a:off x="721" y="1971"/>
                <a:ext cx="17" cy="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en-US" sz="300" b="0">
                    <a:solidFill>
                      <a:srgbClr val="FF8040"/>
                    </a:solidFill>
                    <a:latin typeface="Wingdings" panose="05000000000000000000" pitchFamily="2" charset="2"/>
                    <a:cs typeface="Arial" panose="020B0604020202020204" pitchFamily="34" charset="0"/>
                  </a:rPr>
                  <a:t>Ø</a:t>
                </a:r>
                <a:endParaRPr lang="en-US" altLang="en-US">
                  <a:latin typeface="Times New Roman" panose="02020603050405020304" pitchFamily="18" charset="0"/>
                  <a:cs typeface="Arial" panose="020B0604020202020204" pitchFamily="34" charset="0"/>
                </a:endParaRPr>
              </a:p>
            </p:txBody>
          </p:sp>
        </p:grpSp>
        <p:sp>
          <p:nvSpPr>
            <p:cNvPr id="11" name="Rectangle 19"/>
            <p:cNvSpPr>
              <a:spLocks noChangeArrowheads="1"/>
            </p:cNvSpPr>
            <p:nvPr/>
          </p:nvSpPr>
          <p:spPr bwMode="auto">
            <a:xfrm rot="2700000">
              <a:off x="885" y="1274"/>
              <a:ext cx="280"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lang="en-US" altLang="en-US" sz="1400">
                  <a:solidFill>
                    <a:srgbClr val="000080"/>
                  </a:solidFill>
                  <a:effectLst>
                    <a:outerShdw blurRad="38100" dist="38100" dir="2700000" algn="tl">
                      <a:srgbClr val="C0C0C0"/>
                    </a:outerShdw>
                  </a:effectLst>
                  <a:latin typeface="Lucida Casual" pitchFamily="66" charset="0"/>
                </a:rPr>
                <a:t>PLAN</a:t>
              </a:r>
              <a:endParaRPr lang="en-US" altLang="en-US" sz="4400">
                <a:effectLst>
                  <a:outerShdw blurRad="38100" dist="38100" dir="2700000" algn="tl">
                    <a:srgbClr val="C0C0C0"/>
                  </a:outerShdw>
                </a:effectLst>
              </a:endParaRPr>
            </a:p>
          </p:txBody>
        </p:sp>
        <p:grpSp>
          <p:nvGrpSpPr>
            <p:cNvPr id="68619" name="Group 20"/>
            <p:cNvGrpSpPr>
              <a:grpSpLocks/>
            </p:cNvGrpSpPr>
            <p:nvPr/>
          </p:nvGrpSpPr>
          <p:grpSpPr bwMode="auto">
            <a:xfrm rot="3153165">
              <a:off x="162" y="1823"/>
              <a:ext cx="448" cy="435"/>
              <a:chOff x="800" y="2209"/>
              <a:chExt cx="448" cy="435"/>
            </a:xfrm>
          </p:grpSpPr>
          <p:sp>
            <p:nvSpPr>
              <p:cNvPr id="68620" name="Freeform 21"/>
              <p:cNvSpPr>
                <a:spLocks/>
              </p:cNvSpPr>
              <p:nvPr/>
            </p:nvSpPr>
            <p:spPr bwMode="auto">
              <a:xfrm rot="-5846792">
                <a:off x="808" y="2201"/>
                <a:ext cx="431" cy="448"/>
              </a:xfrm>
              <a:custGeom>
                <a:avLst/>
                <a:gdLst>
                  <a:gd name="T0" fmla="*/ 120 w 322"/>
                  <a:gd name="T1" fmla="*/ 373 h 387"/>
                  <a:gd name="T2" fmla="*/ 1118 w 322"/>
                  <a:gd name="T3" fmla="*/ 869 h 387"/>
                  <a:gd name="T4" fmla="*/ 1169 w 322"/>
                  <a:gd name="T5" fmla="*/ 893 h 387"/>
                  <a:gd name="T6" fmla="*/ 1223 w 322"/>
                  <a:gd name="T7" fmla="*/ 911 h 387"/>
                  <a:gd name="T8" fmla="*/ 1281 w 322"/>
                  <a:gd name="T9" fmla="*/ 925 h 387"/>
                  <a:gd name="T10" fmla="*/ 1345 w 322"/>
                  <a:gd name="T11" fmla="*/ 933 h 387"/>
                  <a:gd name="T12" fmla="*/ 1412 w 322"/>
                  <a:gd name="T13" fmla="*/ 933 h 387"/>
                  <a:gd name="T14" fmla="*/ 1478 w 322"/>
                  <a:gd name="T15" fmla="*/ 933 h 387"/>
                  <a:gd name="T16" fmla="*/ 1545 w 322"/>
                  <a:gd name="T17" fmla="*/ 925 h 387"/>
                  <a:gd name="T18" fmla="*/ 1602 w 322"/>
                  <a:gd name="T19" fmla="*/ 911 h 387"/>
                  <a:gd name="T20" fmla="*/ 1662 w 322"/>
                  <a:gd name="T21" fmla="*/ 893 h 387"/>
                  <a:gd name="T22" fmla="*/ 1709 w 322"/>
                  <a:gd name="T23" fmla="*/ 869 h 387"/>
                  <a:gd name="T24" fmla="*/ 1729 w 322"/>
                  <a:gd name="T25" fmla="*/ 860 h 387"/>
                  <a:gd name="T26" fmla="*/ 1770 w 322"/>
                  <a:gd name="T27" fmla="*/ 839 h 387"/>
                  <a:gd name="T28" fmla="*/ 1804 w 322"/>
                  <a:gd name="T29" fmla="*/ 808 h 387"/>
                  <a:gd name="T30" fmla="*/ 1836 w 322"/>
                  <a:gd name="T31" fmla="*/ 777 h 387"/>
                  <a:gd name="T32" fmla="*/ 1848 w 322"/>
                  <a:gd name="T33" fmla="*/ 748 h 387"/>
                  <a:gd name="T34" fmla="*/ 1851 w 322"/>
                  <a:gd name="T35" fmla="*/ 708 h 387"/>
                  <a:gd name="T36" fmla="*/ 1848 w 322"/>
                  <a:gd name="T37" fmla="*/ 677 h 387"/>
                  <a:gd name="T38" fmla="*/ 1836 w 322"/>
                  <a:gd name="T39" fmla="*/ 647 h 387"/>
                  <a:gd name="T40" fmla="*/ 1804 w 322"/>
                  <a:gd name="T41" fmla="*/ 617 h 387"/>
                  <a:gd name="T42" fmla="*/ 1770 w 322"/>
                  <a:gd name="T43" fmla="*/ 585 h 387"/>
                  <a:gd name="T44" fmla="*/ 1729 w 322"/>
                  <a:gd name="T45" fmla="*/ 561 h 387"/>
                  <a:gd name="T46" fmla="*/ 746 w 322"/>
                  <a:gd name="T47" fmla="*/ 66 h 387"/>
                  <a:gd name="T48" fmla="*/ 693 w 322"/>
                  <a:gd name="T49" fmla="*/ 42 h 387"/>
                  <a:gd name="T50" fmla="*/ 632 w 322"/>
                  <a:gd name="T51" fmla="*/ 25 h 387"/>
                  <a:gd name="T52" fmla="*/ 576 w 322"/>
                  <a:gd name="T53" fmla="*/ 12 h 387"/>
                  <a:gd name="T54" fmla="*/ 505 w 322"/>
                  <a:gd name="T55" fmla="*/ 2 h 387"/>
                  <a:gd name="T56" fmla="*/ 444 w 322"/>
                  <a:gd name="T57" fmla="*/ 0 h 387"/>
                  <a:gd name="T58" fmla="*/ 371 w 322"/>
                  <a:gd name="T59" fmla="*/ 2 h 387"/>
                  <a:gd name="T60" fmla="*/ 307 w 322"/>
                  <a:gd name="T61" fmla="*/ 12 h 387"/>
                  <a:gd name="T62" fmla="*/ 249 w 322"/>
                  <a:gd name="T63" fmla="*/ 25 h 387"/>
                  <a:gd name="T64" fmla="*/ 190 w 322"/>
                  <a:gd name="T65" fmla="*/ 42 h 387"/>
                  <a:gd name="T66" fmla="*/ 142 w 322"/>
                  <a:gd name="T67" fmla="*/ 66 h 387"/>
                  <a:gd name="T68" fmla="*/ 120 w 322"/>
                  <a:gd name="T69" fmla="*/ 73 h 387"/>
                  <a:gd name="T70" fmla="*/ 79 w 322"/>
                  <a:gd name="T71" fmla="*/ 98 h 387"/>
                  <a:gd name="T72" fmla="*/ 48 w 322"/>
                  <a:gd name="T73" fmla="*/ 127 h 387"/>
                  <a:gd name="T74" fmla="*/ 21 w 322"/>
                  <a:gd name="T75" fmla="*/ 159 h 387"/>
                  <a:gd name="T76" fmla="*/ 1 w 322"/>
                  <a:gd name="T77" fmla="*/ 189 h 387"/>
                  <a:gd name="T78" fmla="*/ 0 w 322"/>
                  <a:gd name="T79" fmla="*/ 225 h 387"/>
                  <a:gd name="T80" fmla="*/ 1 w 322"/>
                  <a:gd name="T81" fmla="*/ 258 h 387"/>
                  <a:gd name="T82" fmla="*/ 21 w 322"/>
                  <a:gd name="T83" fmla="*/ 288 h 387"/>
                  <a:gd name="T84" fmla="*/ 48 w 322"/>
                  <a:gd name="T85" fmla="*/ 320 h 387"/>
                  <a:gd name="T86" fmla="*/ 79 w 322"/>
                  <a:gd name="T87" fmla="*/ 348 h 387"/>
                  <a:gd name="T88" fmla="*/ 120 w 322"/>
                  <a:gd name="T89" fmla="*/ 373 h 38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22" h="387">
                    <a:moveTo>
                      <a:pt x="21" y="155"/>
                    </a:moveTo>
                    <a:lnTo>
                      <a:pt x="194" y="362"/>
                    </a:lnTo>
                    <a:lnTo>
                      <a:pt x="203" y="371"/>
                    </a:lnTo>
                    <a:lnTo>
                      <a:pt x="213" y="378"/>
                    </a:lnTo>
                    <a:lnTo>
                      <a:pt x="223" y="384"/>
                    </a:lnTo>
                    <a:lnTo>
                      <a:pt x="234" y="387"/>
                    </a:lnTo>
                    <a:lnTo>
                      <a:pt x="246" y="387"/>
                    </a:lnTo>
                    <a:lnTo>
                      <a:pt x="257" y="387"/>
                    </a:lnTo>
                    <a:lnTo>
                      <a:pt x="268" y="384"/>
                    </a:lnTo>
                    <a:lnTo>
                      <a:pt x="279" y="378"/>
                    </a:lnTo>
                    <a:lnTo>
                      <a:pt x="289" y="371"/>
                    </a:lnTo>
                    <a:lnTo>
                      <a:pt x="297" y="362"/>
                    </a:lnTo>
                    <a:lnTo>
                      <a:pt x="301" y="358"/>
                    </a:lnTo>
                    <a:lnTo>
                      <a:pt x="308" y="348"/>
                    </a:lnTo>
                    <a:lnTo>
                      <a:pt x="314" y="336"/>
                    </a:lnTo>
                    <a:lnTo>
                      <a:pt x="319" y="323"/>
                    </a:lnTo>
                    <a:lnTo>
                      <a:pt x="321" y="310"/>
                    </a:lnTo>
                    <a:lnTo>
                      <a:pt x="322" y="295"/>
                    </a:lnTo>
                    <a:lnTo>
                      <a:pt x="321" y="282"/>
                    </a:lnTo>
                    <a:lnTo>
                      <a:pt x="319" y="269"/>
                    </a:lnTo>
                    <a:lnTo>
                      <a:pt x="314" y="256"/>
                    </a:lnTo>
                    <a:lnTo>
                      <a:pt x="308" y="244"/>
                    </a:lnTo>
                    <a:lnTo>
                      <a:pt x="301" y="233"/>
                    </a:lnTo>
                    <a:lnTo>
                      <a:pt x="129" y="27"/>
                    </a:lnTo>
                    <a:lnTo>
                      <a:pt x="120" y="17"/>
                    </a:lnTo>
                    <a:lnTo>
                      <a:pt x="110" y="10"/>
                    </a:lnTo>
                    <a:lnTo>
                      <a:pt x="100" y="5"/>
                    </a:lnTo>
                    <a:lnTo>
                      <a:pt x="88" y="2"/>
                    </a:lnTo>
                    <a:lnTo>
                      <a:pt x="77" y="0"/>
                    </a:lnTo>
                    <a:lnTo>
                      <a:pt x="65" y="2"/>
                    </a:lnTo>
                    <a:lnTo>
                      <a:pt x="54" y="5"/>
                    </a:lnTo>
                    <a:lnTo>
                      <a:pt x="43" y="10"/>
                    </a:lnTo>
                    <a:lnTo>
                      <a:pt x="33" y="17"/>
                    </a:lnTo>
                    <a:lnTo>
                      <a:pt x="25" y="27"/>
                    </a:lnTo>
                    <a:lnTo>
                      <a:pt x="21" y="30"/>
                    </a:lnTo>
                    <a:lnTo>
                      <a:pt x="14" y="41"/>
                    </a:lnTo>
                    <a:lnTo>
                      <a:pt x="8" y="53"/>
                    </a:lnTo>
                    <a:lnTo>
                      <a:pt x="4" y="66"/>
                    </a:lnTo>
                    <a:lnTo>
                      <a:pt x="1" y="79"/>
                    </a:lnTo>
                    <a:lnTo>
                      <a:pt x="0" y="93"/>
                    </a:lnTo>
                    <a:lnTo>
                      <a:pt x="1" y="107"/>
                    </a:lnTo>
                    <a:lnTo>
                      <a:pt x="4" y="120"/>
                    </a:lnTo>
                    <a:lnTo>
                      <a:pt x="8" y="133"/>
                    </a:lnTo>
                    <a:lnTo>
                      <a:pt x="14" y="145"/>
                    </a:lnTo>
                    <a:lnTo>
                      <a:pt x="21" y="155"/>
                    </a:lnTo>
                    <a:close/>
                  </a:path>
                </a:pathLst>
              </a:custGeom>
              <a:solidFill>
                <a:srgbClr val="FFFFFF"/>
              </a:solidFill>
              <a:ln w="28575" cmpd="sng">
                <a:solidFill>
                  <a:srgbClr val="008000"/>
                </a:solidFill>
                <a:prstDash val="solid"/>
                <a:round/>
                <a:headEnd/>
                <a:tailEnd/>
              </a:ln>
            </p:spPr>
            <p:txBody>
              <a:bodyPr/>
              <a:lstStyle/>
              <a:p>
                <a:endParaRPr lang="en-US"/>
              </a:p>
            </p:txBody>
          </p:sp>
          <p:sp>
            <p:nvSpPr>
              <p:cNvPr id="14" name="Rectangle 22"/>
              <p:cNvSpPr>
                <a:spLocks noChangeArrowheads="1"/>
              </p:cNvSpPr>
              <p:nvPr/>
            </p:nvSpPr>
            <p:spPr bwMode="auto">
              <a:xfrm rot="18577112">
                <a:off x="806" y="2386"/>
                <a:ext cx="369"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lang="en-US" altLang="en-US" sz="1600">
                    <a:solidFill>
                      <a:srgbClr val="FF0000"/>
                    </a:solidFill>
                    <a:effectLst>
                      <a:outerShdw blurRad="38100" dist="38100" dir="2700000" algn="tl">
                        <a:srgbClr val="C0C0C0"/>
                      </a:outerShdw>
                    </a:effectLst>
                    <a:latin typeface="Lucida Casual" pitchFamily="66" charset="0"/>
                  </a:rPr>
                  <a:t>CHECK</a:t>
                </a:r>
                <a:endParaRPr lang="en-US" altLang="en-US" sz="2000">
                  <a:solidFill>
                    <a:srgbClr val="FF0000"/>
                  </a:solidFill>
                  <a:effectLst>
                    <a:outerShdw blurRad="38100" dist="38100" dir="2700000" algn="tl">
                      <a:srgbClr val="C0C0C0"/>
                    </a:outerShdw>
                  </a:effectLst>
                </a:endParaRPr>
              </a:p>
            </p:txBody>
          </p:sp>
        </p:grpSp>
      </p:grpSp>
      <p:sp>
        <p:nvSpPr>
          <p:cNvPr id="4" name="Date Placeholder 3"/>
          <p:cNvSpPr>
            <a:spLocks noGrp="1"/>
          </p:cNvSpPr>
          <p:nvPr>
            <p:ph type="dt" sz="half" idx="10"/>
          </p:nvPr>
        </p:nvSpPr>
        <p:spPr/>
        <p:txBody>
          <a:bodyPr/>
          <a:lstStyle/>
          <a:p>
            <a:fld id="{3E9BAF08-79AB-453E-845F-CF300BC01A50}" type="datetime1">
              <a:rPr lang="vi-VN" smtClean="0"/>
              <a:t>09/09/2015</a:t>
            </a:fld>
            <a:endParaRPr lang="en-US"/>
          </a:p>
        </p:txBody>
      </p:sp>
      <p:sp>
        <p:nvSpPr>
          <p:cNvPr id="5" name="Footer Placeholder 4"/>
          <p:cNvSpPr>
            <a:spLocks noGrp="1"/>
          </p:cNvSpPr>
          <p:nvPr>
            <p:ph type="ftr" sz="quarter" idx="11"/>
          </p:nvPr>
        </p:nvSpPr>
        <p:spPr/>
        <p:txBody>
          <a:bodyPr/>
          <a:lstStyle/>
          <a:p>
            <a:r>
              <a:rPr lang="en-US" smtClean="0"/>
              <a:t>BVĐK Thị Xã Ngã Năm, Sóc Trăng</a:t>
            </a:r>
            <a:endParaRPr lang="en-US"/>
          </a:p>
        </p:txBody>
      </p:sp>
      <p:sp>
        <p:nvSpPr>
          <p:cNvPr id="6" name="Slide Number Placeholder 5"/>
          <p:cNvSpPr>
            <a:spLocks noGrp="1"/>
          </p:cNvSpPr>
          <p:nvPr>
            <p:ph type="sldNum" sz="quarter" idx="12"/>
          </p:nvPr>
        </p:nvSpPr>
        <p:spPr/>
        <p:txBody>
          <a:bodyPr/>
          <a:lstStyle/>
          <a:p>
            <a:fld id="{EF7AB561-25D8-4196-851B-64F78140E994}" type="slidenum">
              <a:rPr lang="en-US" smtClean="0"/>
              <a:t>34</a:t>
            </a:fld>
            <a:endParaRPr lang="en-US"/>
          </a:p>
        </p:txBody>
      </p:sp>
      <p:pic>
        <p:nvPicPr>
          <p:cNvPr id="27" name="Picture 2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0734" y="86156"/>
            <a:ext cx="1026199" cy="893852"/>
          </a:xfrm>
          <a:prstGeom prst="rect">
            <a:avLst/>
          </a:prstGeom>
        </p:spPr>
      </p:pic>
    </p:spTree>
    <p:extLst>
      <p:ext uri="{BB962C8B-B14F-4D97-AF65-F5344CB8AC3E}">
        <p14:creationId xmlns:p14="http://schemas.microsoft.com/office/powerpoint/2010/main" val="19741354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61" name="Rectangle 2"/>
          <p:cNvSpPr>
            <a:spLocks noGrp="1" noChangeArrowheads="1"/>
          </p:cNvSpPr>
          <p:nvPr>
            <p:ph type="body" idx="4294967295"/>
          </p:nvPr>
        </p:nvSpPr>
        <p:spPr>
          <a:xfrm>
            <a:off x="2515799" y="1569296"/>
            <a:ext cx="6397625" cy="4114800"/>
          </a:xfrm>
        </p:spPr>
        <p:txBody>
          <a:bodyPr/>
          <a:lstStyle/>
          <a:p>
            <a:pPr>
              <a:lnSpc>
                <a:spcPct val="70000"/>
              </a:lnSpc>
            </a:pPr>
            <a:r>
              <a:rPr lang="en-US" altLang="en-US" sz="2400" smtClean="0">
                <a:solidFill>
                  <a:srgbClr val="184166"/>
                </a:solidFill>
              </a:rPr>
              <a:t>Áp dụng các tiêu chuẩn mới, đã cải tiến</a:t>
            </a:r>
          </a:p>
          <a:p>
            <a:pPr>
              <a:lnSpc>
                <a:spcPct val="70000"/>
              </a:lnSpc>
            </a:pPr>
            <a:endParaRPr lang="en-US" altLang="en-US" sz="2400" smtClean="0">
              <a:solidFill>
                <a:srgbClr val="184166"/>
              </a:solidFill>
            </a:endParaRPr>
          </a:p>
          <a:p>
            <a:pPr>
              <a:lnSpc>
                <a:spcPct val="70000"/>
              </a:lnSpc>
            </a:pPr>
            <a:r>
              <a:rPr lang="en-US" altLang="en-US" sz="2400" smtClean="0">
                <a:solidFill>
                  <a:srgbClr val="184166"/>
                </a:solidFill>
              </a:rPr>
              <a:t>Huấn luyện mọi người các phương pháp</a:t>
            </a:r>
          </a:p>
          <a:p>
            <a:pPr>
              <a:lnSpc>
                <a:spcPct val="70000"/>
              </a:lnSpc>
            </a:pPr>
            <a:endParaRPr lang="en-US" altLang="en-US" sz="2400" smtClean="0">
              <a:solidFill>
                <a:srgbClr val="184166"/>
              </a:solidFill>
            </a:endParaRPr>
          </a:p>
          <a:p>
            <a:pPr>
              <a:lnSpc>
                <a:spcPct val="70000"/>
              </a:lnSpc>
            </a:pPr>
            <a:r>
              <a:rPr lang="en-US" altLang="en-US" sz="2400" smtClean="0">
                <a:solidFill>
                  <a:srgbClr val="184166"/>
                </a:solidFill>
              </a:rPr>
              <a:t>Cập nhật các số liệu, qui trình cải tiến theo yêu cầu</a:t>
            </a:r>
          </a:p>
          <a:p>
            <a:pPr>
              <a:lnSpc>
                <a:spcPct val="70000"/>
              </a:lnSpc>
            </a:pPr>
            <a:endParaRPr lang="en-US" altLang="en-US" sz="2400" smtClean="0">
              <a:solidFill>
                <a:srgbClr val="184166"/>
              </a:solidFill>
            </a:endParaRPr>
          </a:p>
          <a:p>
            <a:pPr>
              <a:lnSpc>
                <a:spcPct val="70000"/>
              </a:lnSpc>
            </a:pPr>
            <a:r>
              <a:rPr lang="en-US" altLang="en-US" sz="2400" smtClean="0">
                <a:solidFill>
                  <a:srgbClr val="184166"/>
                </a:solidFill>
              </a:rPr>
              <a:t>Chia sẻ các tiêu chuẩn mới</a:t>
            </a:r>
          </a:p>
          <a:p>
            <a:pPr>
              <a:lnSpc>
                <a:spcPct val="70000"/>
              </a:lnSpc>
            </a:pPr>
            <a:endParaRPr lang="en-US" altLang="en-US" sz="2400" smtClean="0">
              <a:solidFill>
                <a:srgbClr val="184166"/>
              </a:solidFill>
            </a:endParaRPr>
          </a:p>
          <a:p>
            <a:pPr>
              <a:lnSpc>
                <a:spcPct val="70000"/>
              </a:lnSpc>
            </a:pPr>
            <a:r>
              <a:rPr lang="en-US" altLang="en-US" sz="2400" smtClean="0">
                <a:solidFill>
                  <a:srgbClr val="184166"/>
                </a:solidFill>
              </a:rPr>
              <a:t>Tiếp tục áp dụng PDCA </a:t>
            </a:r>
            <a:br>
              <a:rPr lang="en-US" altLang="en-US" sz="2400" smtClean="0">
                <a:solidFill>
                  <a:srgbClr val="184166"/>
                </a:solidFill>
              </a:rPr>
            </a:br>
            <a:endParaRPr lang="en-US" altLang="en-US" sz="2400" smtClean="0">
              <a:solidFill>
                <a:srgbClr val="184166"/>
              </a:solidFill>
            </a:endParaRPr>
          </a:p>
        </p:txBody>
      </p:sp>
      <p:sp>
        <p:nvSpPr>
          <p:cNvPr id="70662" name="Rectangle 2"/>
          <p:cNvSpPr>
            <a:spLocks noChangeArrowheads="1"/>
          </p:cNvSpPr>
          <p:nvPr/>
        </p:nvSpPr>
        <p:spPr bwMode="auto">
          <a:xfrm>
            <a:off x="1956161" y="143076"/>
            <a:ext cx="5943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SzPct val="70000"/>
              <a:buFontTx/>
              <a:buNone/>
            </a:pPr>
            <a:r>
              <a:rPr lang="en-US" altLang="en-US" sz="3200" b="1">
                <a:solidFill>
                  <a:srgbClr val="0000FF"/>
                </a:solidFill>
                <a:latin typeface="Verdana" panose="020B0604030504040204" pitchFamily="34" charset="0"/>
                <a:cs typeface="Arial" panose="020B0604020202020204" pitchFamily="34" charset="0"/>
              </a:rPr>
              <a:t>ACT – HÀNH ĐỘNG</a:t>
            </a:r>
          </a:p>
        </p:txBody>
      </p:sp>
      <p:pic>
        <p:nvPicPr>
          <p:cNvPr id="189444" name="Picture 4" descr="j0398319[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40625" y="4186239"/>
            <a:ext cx="3200400" cy="206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0664" name="Group 5"/>
          <p:cNvGrpSpPr>
            <a:grpSpLocks/>
          </p:cNvGrpSpPr>
          <p:nvPr/>
        </p:nvGrpSpPr>
        <p:grpSpPr bwMode="auto">
          <a:xfrm>
            <a:off x="381000" y="1571625"/>
            <a:ext cx="1981200" cy="2216150"/>
            <a:chOff x="144" y="908"/>
            <a:chExt cx="1056" cy="1252"/>
          </a:xfrm>
        </p:grpSpPr>
        <p:grpSp>
          <p:nvGrpSpPr>
            <p:cNvPr id="70684" name="Group 6"/>
            <p:cNvGrpSpPr>
              <a:grpSpLocks/>
            </p:cNvGrpSpPr>
            <p:nvPr/>
          </p:nvGrpSpPr>
          <p:grpSpPr bwMode="auto">
            <a:xfrm>
              <a:off x="144" y="908"/>
              <a:ext cx="1056" cy="1252"/>
              <a:chOff x="176" y="912"/>
              <a:chExt cx="1056" cy="1252"/>
            </a:xfrm>
          </p:grpSpPr>
          <p:sp>
            <p:nvSpPr>
              <p:cNvPr id="70686" name="AutoShape 7"/>
              <p:cNvSpPr>
                <a:spLocks noChangeAspect="1" noChangeArrowheads="1" noTextEdit="1"/>
              </p:cNvSpPr>
              <p:nvPr/>
            </p:nvSpPr>
            <p:spPr bwMode="auto">
              <a:xfrm>
                <a:off x="176" y="912"/>
                <a:ext cx="1056" cy="1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70687" name="Freeform 8"/>
              <p:cNvSpPr>
                <a:spLocks/>
              </p:cNvSpPr>
              <p:nvPr/>
            </p:nvSpPr>
            <p:spPr bwMode="auto">
              <a:xfrm>
                <a:off x="199" y="939"/>
                <a:ext cx="1010" cy="1202"/>
              </a:xfrm>
              <a:custGeom>
                <a:avLst/>
                <a:gdLst>
                  <a:gd name="T0" fmla="*/ 1 w 993"/>
                  <a:gd name="T1" fmla="*/ 588 h 1192"/>
                  <a:gd name="T2" fmla="*/ 9 w 993"/>
                  <a:gd name="T3" fmla="*/ 506 h 1192"/>
                  <a:gd name="T4" fmla="*/ 25 w 993"/>
                  <a:gd name="T5" fmla="*/ 428 h 1192"/>
                  <a:gd name="T6" fmla="*/ 55 w 993"/>
                  <a:gd name="T7" fmla="*/ 355 h 1192"/>
                  <a:gd name="T8" fmla="*/ 86 w 993"/>
                  <a:gd name="T9" fmla="*/ 282 h 1192"/>
                  <a:gd name="T10" fmla="*/ 130 w 993"/>
                  <a:gd name="T11" fmla="*/ 221 h 1192"/>
                  <a:gd name="T12" fmla="*/ 181 w 993"/>
                  <a:gd name="T13" fmla="*/ 161 h 1192"/>
                  <a:gd name="T14" fmla="*/ 237 w 993"/>
                  <a:gd name="T15" fmla="*/ 113 h 1192"/>
                  <a:gd name="T16" fmla="*/ 297 w 993"/>
                  <a:gd name="T17" fmla="*/ 73 h 1192"/>
                  <a:gd name="T18" fmla="*/ 361 w 993"/>
                  <a:gd name="T19" fmla="*/ 36 h 1192"/>
                  <a:gd name="T20" fmla="*/ 428 w 993"/>
                  <a:gd name="T21" fmla="*/ 15 h 1192"/>
                  <a:gd name="T22" fmla="*/ 497 w 993"/>
                  <a:gd name="T23" fmla="*/ 2 h 1192"/>
                  <a:gd name="T24" fmla="*/ 567 w 993"/>
                  <a:gd name="T25" fmla="*/ 0 h 1192"/>
                  <a:gd name="T26" fmla="*/ 638 w 993"/>
                  <a:gd name="T27" fmla="*/ 7 h 1192"/>
                  <a:gd name="T28" fmla="*/ 706 w 993"/>
                  <a:gd name="T29" fmla="*/ 24 h 1192"/>
                  <a:gd name="T30" fmla="*/ 773 w 993"/>
                  <a:gd name="T31" fmla="*/ 51 h 1192"/>
                  <a:gd name="T32" fmla="*/ 835 w 993"/>
                  <a:gd name="T33" fmla="*/ 92 h 1192"/>
                  <a:gd name="T34" fmla="*/ 893 w 993"/>
                  <a:gd name="T35" fmla="*/ 136 h 1192"/>
                  <a:gd name="T36" fmla="*/ 945 w 993"/>
                  <a:gd name="T37" fmla="*/ 193 h 1192"/>
                  <a:gd name="T38" fmla="*/ 990 w 993"/>
                  <a:gd name="T39" fmla="*/ 251 h 1192"/>
                  <a:gd name="T40" fmla="*/ 1028 w 993"/>
                  <a:gd name="T41" fmla="*/ 321 h 1192"/>
                  <a:gd name="T42" fmla="*/ 1060 w 993"/>
                  <a:gd name="T43" fmla="*/ 390 h 1192"/>
                  <a:gd name="T44" fmla="*/ 1082 w 993"/>
                  <a:gd name="T45" fmla="*/ 469 h 1192"/>
                  <a:gd name="T46" fmla="*/ 1095 w 993"/>
                  <a:gd name="T47" fmla="*/ 545 h 1192"/>
                  <a:gd name="T48" fmla="*/ 1100 w 993"/>
                  <a:gd name="T49" fmla="*/ 626 h 1192"/>
                  <a:gd name="T50" fmla="*/ 1095 w 993"/>
                  <a:gd name="T51" fmla="*/ 708 h 1192"/>
                  <a:gd name="T52" fmla="*/ 1082 w 993"/>
                  <a:gd name="T53" fmla="*/ 785 h 1192"/>
                  <a:gd name="T54" fmla="*/ 1060 w 993"/>
                  <a:gd name="T55" fmla="*/ 862 h 1192"/>
                  <a:gd name="T56" fmla="*/ 1028 w 993"/>
                  <a:gd name="T57" fmla="*/ 936 h 1192"/>
                  <a:gd name="T58" fmla="*/ 990 w 993"/>
                  <a:gd name="T59" fmla="*/ 1001 h 1192"/>
                  <a:gd name="T60" fmla="*/ 945 w 993"/>
                  <a:gd name="T61" fmla="*/ 1064 h 1192"/>
                  <a:gd name="T62" fmla="*/ 893 w 993"/>
                  <a:gd name="T63" fmla="*/ 1116 h 1192"/>
                  <a:gd name="T64" fmla="*/ 835 w 993"/>
                  <a:gd name="T65" fmla="*/ 1164 h 1192"/>
                  <a:gd name="T66" fmla="*/ 773 w 993"/>
                  <a:gd name="T67" fmla="*/ 1202 h 1192"/>
                  <a:gd name="T68" fmla="*/ 706 w 993"/>
                  <a:gd name="T69" fmla="*/ 1228 h 1192"/>
                  <a:gd name="T70" fmla="*/ 638 w 993"/>
                  <a:gd name="T71" fmla="*/ 1245 h 1192"/>
                  <a:gd name="T72" fmla="*/ 567 w 993"/>
                  <a:gd name="T73" fmla="*/ 1252 h 1192"/>
                  <a:gd name="T74" fmla="*/ 497 w 993"/>
                  <a:gd name="T75" fmla="*/ 1250 h 1192"/>
                  <a:gd name="T76" fmla="*/ 428 w 993"/>
                  <a:gd name="T77" fmla="*/ 1238 h 1192"/>
                  <a:gd name="T78" fmla="*/ 361 w 993"/>
                  <a:gd name="T79" fmla="*/ 1216 h 1192"/>
                  <a:gd name="T80" fmla="*/ 297 w 993"/>
                  <a:gd name="T81" fmla="*/ 1184 h 1192"/>
                  <a:gd name="T82" fmla="*/ 237 w 993"/>
                  <a:gd name="T83" fmla="*/ 1139 h 1192"/>
                  <a:gd name="T84" fmla="*/ 181 w 993"/>
                  <a:gd name="T85" fmla="*/ 1092 h 1192"/>
                  <a:gd name="T86" fmla="*/ 130 w 993"/>
                  <a:gd name="T87" fmla="*/ 1033 h 1192"/>
                  <a:gd name="T88" fmla="*/ 86 w 993"/>
                  <a:gd name="T89" fmla="*/ 970 h 1192"/>
                  <a:gd name="T90" fmla="*/ 55 w 993"/>
                  <a:gd name="T91" fmla="*/ 897 h 1192"/>
                  <a:gd name="T92" fmla="*/ 25 w 993"/>
                  <a:gd name="T93" fmla="*/ 826 h 1192"/>
                  <a:gd name="T94" fmla="*/ 9 w 993"/>
                  <a:gd name="T95" fmla="*/ 746 h 1192"/>
                  <a:gd name="T96" fmla="*/ 1 w 993"/>
                  <a:gd name="T97" fmla="*/ 665 h 119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993" h="1192">
                    <a:moveTo>
                      <a:pt x="0" y="596"/>
                    </a:moveTo>
                    <a:lnTo>
                      <a:pt x="1" y="558"/>
                    </a:lnTo>
                    <a:lnTo>
                      <a:pt x="4" y="520"/>
                    </a:lnTo>
                    <a:lnTo>
                      <a:pt x="9" y="482"/>
                    </a:lnTo>
                    <a:lnTo>
                      <a:pt x="16" y="445"/>
                    </a:lnTo>
                    <a:lnTo>
                      <a:pt x="25" y="408"/>
                    </a:lnTo>
                    <a:lnTo>
                      <a:pt x="36" y="372"/>
                    </a:lnTo>
                    <a:lnTo>
                      <a:pt x="49" y="337"/>
                    </a:lnTo>
                    <a:lnTo>
                      <a:pt x="64" y="303"/>
                    </a:lnTo>
                    <a:lnTo>
                      <a:pt x="80" y="270"/>
                    </a:lnTo>
                    <a:lnTo>
                      <a:pt x="99" y="239"/>
                    </a:lnTo>
                    <a:lnTo>
                      <a:pt x="118" y="209"/>
                    </a:lnTo>
                    <a:lnTo>
                      <a:pt x="140" y="181"/>
                    </a:lnTo>
                    <a:lnTo>
                      <a:pt x="163" y="155"/>
                    </a:lnTo>
                    <a:lnTo>
                      <a:pt x="187" y="130"/>
                    </a:lnTo>
                    <a:lnTo>
                      <a:pt x="213" y="107"/>
                    </a:lnTo>
                    <a:lnTo>
                      <a:pt x="239" y="86"/>
                    </a:lnTo>
                    <a:lnTo>
                      <a:pt x="267" y="67"/>
                    </a:lnTo>
                    <a:lnTo>
                      <a:pt x="295" y="51"/>
                    </a:lnTo>
                    <a:lnTo>
                      <a:pt x="325" y="36"/>
                    </a:lnTo>
                    <a:lnTo>
                      <a:pt x="355" y="24"/>
                    </a:lnTo>
                    <a:lnTo>
                      <a:pt x="386" y="15"/>
                    </a:lnTo>
                    <a:lnTo>
                      <a:pt x="418" y="7"/>
                    </a:lnTo>
                    <a:lnTo>
                      <a:pt x="449" y="2"/>
                    </a:lnTo>
                    <a:lnTo>
                      <a:pt x="481" y="0"/>
                    </a:lnTo>
                    <a:lnTo>
                      <a:pt x="512" y="0"/>
                    </a:lnTo>
                    <a:lnTo>
                      <a:pt x="544" y="2"/>
                    </a:lnTo>
                    <a:lnTo>
                      <a:pt x="576" y="7"/>
                    </a:lnTo>
                    <a:lnTo>
                      <a:pt x="607" y="15"/>
                    </a:lnTo>
                    <a:lnTo>
                      <a:pt x="638" y="24"/>
                    </a:lnTo>
                    <a:lnTo>
                      <a:pt x="668" y="36"/>
                    </a:lnTo>
                    <a:lnTo>
                      <a:pt x="698" y="51"/>
                    </a:lnTo>
                    <a:lnTo>
                      <a:pt x="726" y="67"/>
                    </a:lnTo>
                    <a:lnTo>
                      <a:pt x="754" y="86"/>
                    </a:lnTo>
                    <a:lnTo>
                      <a:pt x="780" y="107"/>
                    </a:lnTo>
                    <a:lnTo>
                      <a:pt x="806" y="130"/>
                    </a:lnTo>
                    <a:lnTo>
                      <a:pt x="830" y="155"/>
                    </a:lnTo>
                    <a:lnTo>
                      <a:pt x="853" y="181"/>
                    </a:lnTo>
                    <a:lnTo>
                      <a:pt x="875" y="209"/>
                    </a:lnTo>
                    <a:lnTo>
                      <a:pt x="894" y="239"/>
                    </a:lnTo>
                    <a:lnTo>
                      <a:pt x="912" y="270"/>
                    </a:lnTo>
                    <a:lnTo>
                      <a:pt x="929" y="303"/>
                    </a:lnTo>
                    <a:lnTo>
                      <a:pt x="944" y="337"/>
                    </a:lnTo>
                    <a:lnTo>
                      <a:pt x="957" y="372"/>
                    </a:lnTo>
                    <a:lnTo>
                      <a:pt x="968" y="408"/>
                    </a:lnTo>
                    <a:lnTo>
                      <a:pt x="977" y="445"/>
                    </a:lnTo>
                    <a:lnTo>
                      <a:pt x="984" y="482"/>
                    </a:lnTo>
                    <a:lnTo>
                      <a:pt x="989" y="520"/>
                    </a:lnTo>
                    <a:lnTo>
                      <a:pt x="992" y="558"/>
                    </a:lnTo>
                    <a:lnTo>
                      <a:pt x="993" y="596"/>
                    </a:lnTo>
                    <a:lnTo>
                      <a:pt x="992" y="634"/>
                    </a:lnTo>
                    <a:lnTo>
                      <a:pt x="989" y="672"/>
                    </a:lnTo>
                    <a:lnTo>
                      <a:pt x="984" y="710"/>
                    </a:lnTo>
                    <a:lnTo>
                      <a:pt x="977" y="748"/>
                    </a:lnTo>
                    <a:lnTo>
                      <a:pt x="968" y="784"/>
                    </a:lnTo>
                    <a:lnTo>
                      <a:pt x="957" y="820"/>
                    </a:lnTo>
                    <a:lnTo>
                      <a:pt x="944" y="855"/>
                    </a:lnTo>
                    <a:lnTo>
                      <a:pt x="929" y="889"/>
                    </a:lnTo>
                    <a:lnTo>
                      <a:pt x="912" y="922"/>
                    </a:lnTo>
                    <a:lnTo>
                      <a:pt x="894" y="953"/>
                    </a:lnTo>
                    <a:lnTo>
                      <a:pt x="875" y="983"/>
                    </a:lnTo>
                    <a:lnTo>
                      <a:pt x="853" y="1011"/>
                    </a:lnTo>
                    <a:lnTo>
                      <a:pt x="830" y="1038"/>
                    </a:lnTo>
                    <a:lnTo>
                      <a:pt x="806" y="1062"/>
                    </a:lnTo>
                    <a:lnTo>
                      <a:pt x="780" y="1085"/>
                    </a:lnTo>
                    <a:lnTo>
                      <a:pt x="754" y="1107"/>
                    </a:lnTo>
                    <a:lnTo>
                      <a:pt x="726" y="1125"/>
                    </a:lnTo>
                    <a:lnTo>
                      <a:pt x="698" y="1142"/>
                    </a:lnTo>
                    <a:lnTo>
                      <a:pt x="668" y="1156"/>
                    </a:lnTo>
                    <a:lnTo>
                      <a:pt x="638" y="1168"/>
                    </a:lnTo>
                    <a:lnTo>
                      <a:pt x="607" y="1178"/>
                    </a:lnTo>
                    <a:lnTo>
                      <a:pt x="576" y="1185"/>
                    </a:lnTo>
                    <a:lnTo>
                      <a:pt x="544" y="1190"/>
                    </a:lnTo>
                    <a:lnTo>
                      <a:pt x="512" y="1192"/>
                    </a:lnTo>
                    <a:lnTo>
                      <a:pt x="481" y="1192"/>
                    </a:lnTo>
                    <a:lnTo>
                      <a:pt x="449" y="1190"/>
                    </a:lnTo>
                    <a:lnTo>
                      <a:pt x="418" y="1185"/>
                    </a:lnTo>
                    <a:lnTo>
                      <a:pt x="386" y="1178"/>
                    </a:lnTo>
                    <a:lnTo>
                      <a:pt x="355" y="1168"/>
                    </a:lnTo>
                    <a:lnTo>
                      <a:pt x="325" y="1156"/>
                    </a:lnTo>
                    <a:lnTo>
                      <a:pt x="295" y="1142"/>
                    </a:lnTo>
                    <a:lnTo>
                      <a:pt x="267" y="1125"/>
                    </a:lnTo>
                    <a:lnTo>
                      <a:pt x="239" y="1107"/>
                    </a:lnTo>
                    <a:lnTo>
                      <a:pt x="213" y="1085"/>
                    </a:lnTo>
                    <a:lnTo>
                      <a:pt x="187" y="1062"/>
                    </a:lnTo>
                    <a:lnTo>
                      <a:pt x="163" y="1038"/>
                    </a:lnTo>
                    <a:lnTo>
                      <a:pt x="140" y="1011"/>
                    </a:lnTo>
                    <a:lnTo>
                      <a:pt x="118" y="983"/>
                    </a:lnTo>
                    <a:lnTo>
                      <a:pt x="99" y="953"/>
                    </a:lnTo>
                    <a:lnTo>
                      <a:pt x="80" y="922"/>
                    </a:lnTo>
                    <a:lnTo>
                      <a:pt x="64" y="889"/>
                    </a:lnTo>
                    <a:lnTo>
                      <a:pt x="49" y="855"/>
                    </a:lnTo>
                    <a:lnTo>
                      <a:pt x="36" y="820"/>
                    </a:lnTo>
                    <a:lnTo>
                      <a:pt x="25" y="784"/>
                    </a:lnTo>
                    <a:lnTo>
                      <a:pt x="16" y="748"/>
                    </a:lnTo>
                    <a:lnTo>
                      <a:pt x="9" y="710"/>
                    </a:lnTo>
                    <a:lnTo>
                      <a:pt x="4" y="672"/>
                    </a:lnTo>
                    <a:lnTo>
                      <a:pt x="1" y="634"/>
                    </a:lnTo>
                    <a:lnTo>
                      <a:pt x="0" y="596"/>
                    </a:lnTo>
                    <a:close/>
                  </a:path>
                </a:pathLst>
              </a:custGeom>
              <a:solidFill>
                <a:srgbClr val="FFFFFF"/>
              </a:solidFill>
              <a:ln w="3175">
                <a:solidFill>
                  <a:srgbClr val="000000"/>
                </a:solidFill>
                <a:prstDash val="solid"/>
                <a:round/>
                <a:headEnd/>
                <a:tailEnd/>
              </a:ln>
            </p:spPr>
            <p:txBody>
              <a:bodyPr/>
              <a:lstStyle/>
              <a:p>
                <a:endParaRPr lang="en-US"/>
              </a:p>
            </p:txBody>
          </p:sp>
          <p:sp>
            <p:nvSpPr>
              <p:cNvPr id="70688" name="Freeform 9"/>
              <p:cNvSpPr>
                <a:spLocks/>
              </p:cNvSpPr>
              <p:nvPr/>
            </p:nvSpPr>
            <p:spPr bwMode="auto">
              <a:xfrm>
                <a:off x="297" y="1067"/>
                <a:ext cx="804" cy="946"/>
              </a:xfrm>
              <a:custGeom>
                <a:avLst/>
                <a:gdLst>
                  <a:gd name="T0" fmla="*/ 1 w 790"/>
                  <a:gd name="T1" fmla="*/ 460 h 938"/>
                  <a:gd name="T2" fmla="*/ 9 w 790"/>
                  <a:gd name="T3" fmla="*/ 387 h 938"/>
                  <a:gd name="T4" fmla="*/ 25 w 790"/>
                  <a:gd name="T5" fmla="*/ 323 h 938"/>
                  <a:gd name="T6" fmla="*/ 54 w 790"/>
                  <a:gd name="T7" fmla="*/ 256 h 938"/>
                  <a:gd name="T8" fmla="*/ 85 w 790"/>
                  <a:gd name="T9" fmla="*/ 200 h 938"/>
                  <a:gd name="T10" fmla="*/ 128 w 790"/>
                  <a:gd name="T11" fmla="*/ 144 h 938"/>
                  <a:gd name="T12" fmla="*/ 176 w 790"/>
                  <a:gd name="T13" fmla="*/ 100 h 938"/>
                  <a:gd name="T14" fmla="*/ 230 w 790"/>
                  <a:gd name="T15" fmla="*/ 58 h 938"/>
                  <a:gd name="T16" fmla="*/ 287 w 790"/>
                  <a:gd name="T17" fmla="*/ 30 h 938"/>
                  <a:gd name="T18" fmla="*/ 347 w 790"/>
                  <a:gd name="T19" fmla="*/ 11 h 938"/>
                  <a:gd name="T20" fmla="*/ 409 w 790"/>
                  <a:gd name="T21" fmla="*/ 2 h 938"/>
                  <a:gd name="T22" fmla="*/ 470 w 790"/>
                  <a:gd name="T23" fmla="*/ 2 h 938"/>
                  <a:gd name="T24" fmla="*/ 532 w 790"/>
                  <a:gd name="T25" fmla="*/ 11 h 938"/>
                  <a:gd name="T26" fmla="*/ 592 w 790"/>
                  <a:gd name="T27" fmla="*/ 30 h 938"/>
                  <a:gd name="T28" fmla="*/ 650 w 790"/>
                  <a:gd name="T29" fmla="*/ 58 h 938"/>
                  <a:gd name="T30" fmla="*/ 702 w 790"/>
                  <a:gd name="T31" fmla="*/ 100 h 938"/>
                  <a:gd name="T32" fmla="*/ 749 w 790"/>
                  <a:gd name="T33" fmla="*/ 144 h 938"/>
                  <a:gd name="T34" fmla="*/ 791 w 790"/>
                  <a:gd name="T35" fmla="*/ 200 h 938"/>
                  <a:gd name="T36" fmla="*/ 824 w 790"/>
                  <a:gd name="T37" fmla="*/ 256 h 938"/>
                  <a:gd name="T38" fmla="*/ 851 w 790"/>
                  <a:gd name="T39" fmla="*/ 323 h 938"/>
                  <a:gd name="T40" fmla="*/ 868 w 790"/>
                  <a:gd name="T41" fmla="*/ 387 h 938"/>
                  <a:gd name="T42" fmla="*/ 876 w 790"/>
                  <a:gd name="T43" fmla="*/ 460 h 938"/>
                  <a:gd name="T44" fmla="*/ 876 w 790"/>
                  <a:gd name="T45" fmla="*/ 526 h 938"/>
                  <a:gd name="T46" fmla="*/ 868 w 790"/>
                  <a:gd name="T47" fmla="*/ 599 h 938"/>
                  <a:gd name="T48" fmla="*/ 851 w 790"/>
                  <a:gd name="T49" fmla="*/ 666 h 938"/>
                  <a:gd name="T50" fmla="*/ 824 w 790"/>
                  <a:gd name="T51" fmla="*/ 730 h 938"/>
                  <a:gd name="T52" fmla="*/ 791 w 790"/>
                  <a:gd name="T53" fmla="*/ 789 h 938"/>
                  <a:gd name="T54" fmla="*/ 749 w 790"/>
                  <a:gd name="T55" fmla="*/ 842 h 938"/>
                  <a:gd name="T56" fmla="*/ 702 w 790"/>
                  <a:gd name="T57" fmla="*/ 888 h 938"/>
                  <a:gd name="T58" fmla="*/ 650 w 790"/>
                  <a:gd name="T59" fmla="*/ 929 h 938"/>
                  <a:gd name="T60" fmla="*/ 592 w 790"/>
                  <a:gd name="T61" fmla="*/ 957 h 938"/>
                  <a:gd name="T62" fmla="*/ 532 w 790"/>
                  <a:gd name="T63" fmla="*/ 975 h 938"/>
                  <a:gd name="T64" fmla="*/ 470 w 790"/>
                  <a:gd name="T65" fmla="*/ 985 h 938"/>
                  <a:gd name="T66" fmla="*/ 409 w 790"/>
                  <a:gd name="T67" fmla="*/ 985 h 938"/>
                  <a:gd name="T68" fmla="*/ 347 w 790"/>
                  <a:gd name="T69" fmla="*/ 975 h 938"/>
                  <a:gd name="T70" fmla="*/ 287 w 790"/>
                  <a:gd name="T71" fmla="*/ 957 h 938"/>
                  <a:gd name="T72" fmla="*/ 230 w 790"/>
                  <a:gd name="T73" fmla="*/ 929 h 938"/>
                  <a:gd name="T74" fmla="*/ 176 w 790"/>
                  <a:gd name="T75" fmla="*/ 888 h 938"/>
                  <a:gd name="T76" fmla="*/ 128 w 790"/>
                  <a:gd name="T77" fmla="*/ 842 h 938"/>
                  <a:gd name="T78" fmla="*/ 85 w 790"/>
                  <a:gd name="T79" fmla="*/ 789 h 938"/>
                  <a:gd name="T80" fmla="*/ 54 w 790"/>
                  <a:gd name="T81" fmla="*/ 730 h 938"/>
                  <a:gd name="T82" fmla="*/ 25 w 790"/>
                  <a:gd name="T83" fmla="*/ 666 h 938"/>
                  <a:gd name="T84" fmla="*/ 9 w 790"/>
                  <a:gd name="T85" fmla="*/ 599 h 938"/>
                  <a:gd name="T86" fmla="*/ 1 w 790"/>
                  <a:gd name="T87" fmla="*/ 526 h 93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790" h="938">
                    <a:moveTo>
                      <a:pt x="0" y="469"/>
                    </a:moveTo>
                    <a:lnTo>
                      <a:pt x="1" y="436"/>
                    </a:lnTo>
                    <a:lnTo>
                      <a:pt x="4" y="402"/>
                    </a:lnTo>
                    <a:lnTo>
                      <a:pt x="9" y="369"/>
                    </a:lnTo>
                    <a:lnTo>
                      <a:pt x="16" y="337"/>
                    </a:lnTo>
                    <a:lnTo>
                      <a:pt x="25" y="305"/>
                    </a:lnTo>
                    <a:lnTo>
                      <a:pt x="36" y="275"/>
                    </a:lnTo>
                    <a:lnTo>
                      <a:pt x="48" y="244"/>
                    </a:lnTo>
                    <a:lnTo>
                      <a:pt x="63" y="216"/>
                    </a:lnTo>
                    <a:lnTo>
                      <a:pt x="79" y="188"/>
                    </a:lnTo>
                    <a:lnTo>
                      <a:pt x="96" y="162"/>
                    </a:lnTo>
                    <a:lnTo>
                      <a:pt x="116" y="138"/>
                    </a:lnTo>
                    <a:lnTo>
                      <a:pt x="136" y="115"/>
                    </a:lnTo>
                    <a:lnTo>
                      <a:pt x="158" y="94"/>
                    </a:lnTo>
                    <a:lnTo>
                      <a:pt x="181" y="75"/>
                    </a:lnTo>
                    <a:lnTo>
                      <a:pt x="206" y="58"/>
                    </a:lnTo>
                    <a:lnTo>
                      <a:pt x="231" y="43"/>
                    </a:lnTo>
                    <a:lnTo>
                      <a:pt x="257" y="30"/>
                    </a:lnTo>
                    <a:lnTo>
                      <a:pt x="284" y="20"/>
                    </a:lnTo>
                    <a:lnTo>
                      <a:pt x="311" y="11"/>
                    </a:lnTo>
                    <a:lnTo>
                      <a:pt x="339" y="5"/>
                    </a:lnTo>
                    <a:lnTo>
                      <a:pt x="367" y="2"/>
                    </a:lnTo>
                    <a:lnTo>
                      <a:pt x="395" y="0"/>
                    </a:lnTo>
                    <a:lnTo>
                      <a:pt x="423" y="2"/>
                    </a:lnTo>
                    <a:lnTo>
                      <a:pt x="451" y="5"/>
                    </a:lnTo>
                    <a:lnTo>
                      <a:pt x="479" y="11"/>
                    </a:lnTo>
                    <a:lnTo>
                      <a:pt x="506" y="20"/>
                    </a:lnTo>
                    <a:lnTo>
                      <a:pt x="533" y="30"/>
                    </a:lnTo>
                    <a:lnTo>
                      <a:pt x="559" y="43"/>
                    </a:lnTo>
                    <a:lnTo>
                      <a:pt x="585" y="58"/>
                    </a:lnTo>
                    <a:lnTo>
                      <a:pt x="608" y="75"/>
                    </a:lnTo>
                    <a:lnTo>
                      <a:pt x="632" y="94"/>
                    </a:lnTo>
                    <a:lnTo>
                      <a:pt x="654" y="115"/>
                    </a:lnTo>
                    <a:lnTo>
                      <a:pt x="674" y="138"/>
                    </a:lnTo>
                    <a:lnTo>
                      <a:pt x="694" y="162"/>
                    </a:lnTo>
                    <a:lnTo>
                      <a:pt x="711" y="188"/>
                    </a:lnTo>
                    <a:lnTo>
                      <a:pt x="727" y="216"/>
                    </a:lnTo>
                    <a:lnTo>
                      <a:pt x="742" y="244"/>
                    </a:lnTo>
                    <a:lnTo>
                      <a:pt x="754" y="275"/>
                    </a:lnTo>
                    <a:lnTo>
                      <a:pt x="765" y="305"/>
                    </a:lnTo>
                    <a:lnTo>
                      <a:pt x="774" y="337"/>
                    </a:lnTo>
                    <a:lnTo>
                      <a:pt x="781" y="369"/>
                    </a:lnTo>
                    <a:lnTo>
                      <a:pt x="786" y="402"/>
                    </a:lnTo>
                    <a:lnTo>
                      <a:pt x="789" y="436"/>
                    </a:lnTo>
                    <a:lnTo>
                      <a:pt x="790" y="469"/>
                    </a:lnTo>
                    <a:lnTo>
                      <a:pt x="789" y="502"/>
                    </a:lnTo>
                    <a:lnTo>
                      <a:pt x="786" y="536"/>
                    </a:lnTo>
                    <a:lnTo>
                      <a:pt x="781" y="569"/>
                    </a:lnTo>
                    <a:lnTo>
                      <a:pt x="774" y="601"/>
                    </a:lnTo>
                    <a:lnTo>
                      <a:pt x="765" y="633"/>
                    </a:lnTo>
                    <a:lnTo>
                      <a:pt x="754" y="664"/>
                    </a:lnTo>
                    <a:lnTo>
                      <a:pt x="742" y="694"/>
                    </a:lnTo>
                    <a:lnTo>
                      <a:pt x="727" y="723"/>
                    </a:lnTo>
                    <a:lnTo>
                      <a:pt x="711" y="750"/>
                    </a:lnTo>
                    <a:lnTo>
                      <a:pt x="694" y="776"/>
                    </a:lnTo>
                    <a:lnTo>
                      <a:pt x="674" y="800"/>
                    </a:lnTo>
                    <a:lnTo>
                      <a:pt x="654" y="823"/>
                    </a:lnTo>
                    <a:lnTo>
                      <a:pt x="632" y="845"/>
                    </a:lnTo>
                    <a:lnTo>
                      <a:pt x="608" y="863"/>
                    </a:lnTo>
                    <a:lnTo>
                      <a:pt x="585" y="881"/>
                    </a:lnTo>
                    <a:lnTo>
                      <a:pt x="559" y="896"/>
                    </a:lnTo>
                    <a:lnTo>
                      <a:pt x="533" y="909"/>
                    </a:lnTo>
                    <a:lnTo>
                      <a:pt x="506" y="919"/>
                    </a:lnTo>
                    <a:lnTo>
                      <a:pt x="479" y="927"/>
                    </a:lnTo>
                    <a:lnTo>
                      <a:pt x="451" y="933"/>
                    </a:lnTo>
                    <a:lnTo>
                      <a:pt x="423" y="937"/>
                    </a:lnTo>
                    <a:lnTo>
                      <a:pt x="395" y="938"/>
                    </a:lnTo>
                    <a:lnTo>
                      <a:pt x="367" y="937"/>
                    </a:lnTo>
                    <a:lnTo>
                      <a:pt x="339" y="933"/>
                    </a:lnTo>
                    <a:lnTo>
                      <a:pt x="311" y="927"/>
                    </a:lnTo>
                    <a:lnTo>
                      <a:pt x="284" y="919"/>
                    </a:lnTo>
                    <a:lnTo>
                      <a:pt x="257" y="909"/>
                    </a:lnTo>
                    <a:lnTo>
                      <a:pt x="231" y="896"/>
                    </a:lnTo>
                    <a:lnTo>
                      <a:pt x="206" y="881"/>
                    </a:lnTo>
                    <a:lnTo>
                      <a:pt x="181" y="863"/>
                    </a:lnTo>
                    <a:lnTo>
                      <a:pt x="158" y="845"/>
                    </a:lnTo>
                    <a:lnTo>
                      <a:pt x="136" y="823"/>
                    </a:lnTo>
                    <a:lnTo>
                      <a:pt x="116" y="800"/>
                    </a:lnTo>
                    <a:lnTo>
                      <a:pt x="96" y="776"/>
                    </a:lnTo>
                    <a:lnTo>
                      <a:pt x="79" y="750"/>
                    </a:lnTo>
                    <a:lnTo>
                      <a:pt x="63" y="723"/>
                    </a:lnTo>
                    <a:lnTo>
                      <a:pt x="48" y="694"/>
                    </a:lnTo>
                    <a:lnTo>
                      <a:pt x="36" y="664"/>
                    </a:lnTo>
                    <a:lnTo>
                      <a:pt x="25" y="633"/>
                    </a:lnTo>
                    <a:lnTo>
                      <a:pt x="16" y="601"/>
                    </a:lnTo>
                    <a:lnTo>
                      <a:pt x="9" y="569"/>
                    </a:lnTo>
                    <a:lnTo>
                      <a:pt x="4" y="536"/>
                    </a:lnTo>
                    <a:lnTo>
                      <a:pt x="1" y="502"/>
                    </a:lnTo>
                    <a:lnTo>
                      <a:pt x="0" y="469"/>
                    </a:lnTo>
                    <a:close/>
                  </a:path>
                </a:pathLst>
              </a:custGeom>
              <a:solidFill>
                <a:srgbClr val="FFFFFF"/>
              </a:solidFill>
              <a:ln w="3175">
                <a:solidFill>
                  <a:srgbClr val="000000"/>
                </a:solidFill>
                <a:prstDash val="solid"/>
                <a:round/>
                <a:headEnd/>
                <a:tailEnd/>
              </a:ln>
            </p:spPr>
            <p:txBody>
              <a:bodyPr/>
              <a:lstStyle/>
              <a:p>
                <a:endParaRPr lang="en-US"/>
              </a:p>
            </p:txBody>
          </p:sp>
          <p:sp>
            <p:nvSpPr>
              <p:cNvPr id="70689" name="Line 10"/>
              <p:cNvSpPr>
                <a:spLocks noChangeShapeType="1"/>
              </p:cNvSpPr>
              <p:nvPr/>
            </p:nvSpPr>
            <p:spPr bwMode="auto">
              <a:xfrm>
                <a:off x="699" y="939"/>
                <a:ext cx="1" cy="1203"/>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0690" name="Line 11"/>
              <p:cNvSpPr>
                <a:spLocks noChangeShapeType="1"/>
              </p:cNvSpPr>
              <p:nvPr/>
            </p:nvSpPr>
            <p:spPr bwMode="auto">
              <a:xfrm>
                <a:off x="194" y="1540"/>
                <a:ext cx="1020" cy="1"/>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9452" name="Rectangle 12"/>
              <p:cNvSpPr>
                <a:spLocks noChangeArrowheads="1"/>
              </p:cNvSpPr>
              <p:nvPr/>
            </p:nvSpPr>
            <p:spPr bwMode="auto">
              <a:xfrm rot="2700000">
                <a:off x="245" y="1863"/>
                <a:ext cx="328"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lang="en-US" altLang="en-US" sz="1400">
                    <a:solidFill>
                      <a:srgbClr val="000080"/>
                    </a:solidFill>
                    <a:effectLst>
                      <a:outerShdw blurRad="38100" dist="38100" dir="2700000" algn="tl">
                        <a:srgbClr val="C0C0C0"/>
                      </a:outerShdw>
                    </a:effectLst>
                    <a:latin typeface="Lucida Casual" pitchFamily="66" charset="0"/>
                  </a:rPr>
                  <a:t>CHECK</a:t>
                </a:r>
                <a:endParaRPr lang="en-US" altLang="en-US" sz="4400">
                  <a:effectLst>
                    <a:outerShdw blurRad="38100" dist="38100" dir="2700000" algn="tl">
                      <a:srgbClr val="C0C0C0"/>
                    </a:outerShdw>
                  </a:effectLst>
                </a:endParaRPr>
              </a:p>
            </p:txBody>
          </p:sp>
          <p:sp>
            <p:nvSpPr>
              <p:cNvPr id="189453" name="Rectangle 13"/>
              <p:cNvSpPr>
                <a:spLocks noChangeArrowheads="1"/>
              </p:cNvSpPr>
              <p:nvPr/>
            </p:nvSpPr>
            <p:spPr bwMode="auto">
              <a:xfrm rot="-2965552">
                <a:off x="782" y="1825"/>
                <a:ext cx="474" cy="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eaLnBrk="1" hangingPunct="1">
                  <a:defRPr/>
                </a:pPr>
                <a:r>
                  <a:rPr lang="en-US" altLang="en-US" sz="1600">
                    <a:solidFill>
                      <a:srgbClr val="000080"/>
                    </a:solidFill>
                    <a:effectLst>
                      <a:outerShdw blurRad="38100" dist="38100" dir="2700000" algn="tl">
                        <a:srgbClr val="C0C0C0"/>
                      </a:outerShdw>
                    </a:effectLst>
                    <a:latin typeface="Lucida Casual" pitchFamily="66" charset="0"/>
                  </a:rPr>
                  <a:t>DO</a:t>
                </a:r>
                <a:endParaRPr lang="en-US" altLang="en-US" sz="1600">
                  <a:effectLst>
                    <a:outerShdw blurRad="38100" dist="38100" dir="2700000" algn="tl">
                      <a:srgbClr val="C0C0C0"/>
                    </a:outerShdw>
                  </a:effectLst>
                </a:endParaRPr>
              </a:p>
            </p:txBody>
          </p:sp>
          <p:sp>
            <p:nvSpPr>
              <p:cNvPr id="70693" name="Freeform 14"/>
              <p:cNvSpPr>
                <a:spLocks/>
              </p:cNvSpPr>
              <p:nvPr/>
            </p:nvSpPr>
            <p:spPr bwMode="auto">
              <a:xfrm>
                <a:off x="199" y="1476"/>
                <a:ext cx="107" cy="129"/>
              </a:xfrm>
              <a:custGeom>
                <a:avLst/>
                <a:gdLst>
                  <a:gd name="T0" fmla="*/ 59 w 106"/>
                  <a:gd name="T1" fmla="*/ 0 h 128"/>
                  <a:gd name="T2" fmla="*/ 112 w 106"/>
                  <a:gd name="T3" fmla="*/ 37 h 128"/>
                  <a:gd name="T4" fmla="*/ 86 w 106"/>
                  <a:gd name="T5" fmla="*/ 37 h 128"/>
                  <a:gd name="T6" fmla="*/ 86 w 106"/>
                  <a:gd name="T7" fmla="*/ 134 h 128"/>
                  <a:gd name="T8" fmla="*/ 27 w 106"/>
                  <a:gd name="T9" fmla="*/ 134 h 128"/>
                  <a:gd name="T10" fmla="*/ 27 w 106"/>
                  <a:gd name="T11" fmla="*/ 37 h 128"/>
                  <a:gd name="T12" fmla="*/ 0 w 106"/>
                  <a:gd name="T13" fmla="*/ 37 h 128"/>
                  <a:gd name="T14" fmla="*/ 59 w 106"/>
                  <a:gd name="T15" fmla="*/ 0 h 12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6" h="128">
                    <a:moveTo>
                      <a:pt x="53" y="0"/>
                    </a:moveTo>
                    <a:lnTo>
                      <a:pt x="106" y="37"/>
                    </a:lnTo>
                    <a:lnTo>
                      <a:pt x="80" y="37"/>
                    </a:lnTo>
                    <a:lnTo>
                      <a:pt x="80" y="128"/>
                    </a:lnTo>
                    <a:lnTo>
                      <a:pt x="27" y="128"/>
                    </a:lnTo>
                    <a:lnTo>
                      <a:pt x="27" y="37"/>
                    </a:lnTo>
                    <a:lnTo>
                      <a:pt x="0" y="37"/>
                    </a:lnTo>
                    <a:lnTo>
                      <a:pt x="53" y="0"/>
                    </a:lnTo>
                    <a:close/>
                  </a:path>
                </a:pathLst>
              </a:custGeom>
              <a:solidFill>
                <a:srgbClr val="800080"/>
              </a:solidFill>
              <a:ln w="1588">
                <a:solidFill>
                  <a:srgbClr val="000000"/>
                </a:solidFill>
                <a:prstDash val="solid"/>
                <a:round/>
                <a:headEnd/>
                <a:tailEnd/>
              </a:ln>
            </p:spPr>
            <p:txBody>
              <a:bodyPr/>
              <a:lstStyle/>
              <a:p>
                <a:endParaRPr lang="en-US"/>
              </a:p>
            </p:txBody>
          </p:sp>
          <p:sp>
            <p:nvSpPr>
              <p:cNvPr id="70694" name="Freeform 15"/>
              <p:cNvSpPr>
                <a:spLocks/>
              </p:cNvSpPr>
              <p:nvPr/>
            </p:nvSpPr>
            <p:spPr bwMode="auto">
              <a:xfrm>
                <a:off x="649" y="939"/>
                <a:ext cx="109" cy="128"/>
              </a:xfrm>
              <a:custGeom>
                <a:avLst/>
                <a:gdLst>
                  <a:gd name="T0" fmla="*/ 119 w 107"/>
                  <a:gd name="T1" fmla="*/ 63 h 127"/>
                  <a:gd name="T2" fmla="*/ 83 w 107"/>
                  <a:gd name="T3" fmla="*/ 133 h 127"/>
                  <a:gd name="T4" fmla="*/ 83 w 107"/>
                  <a:gd name="T5" fmla="*/ 102 h 127"/>
                  <a:gd name="T6" fmla="*/ 0 w 107"/>
                  <a:gd name="T7" fmla="*/ 102 h 127"/>
                  <a:gd name="T8" fmla="*/ 0 w 107"/>
                  <a:gd name="T9" fmla="*/ 31 h 127"/>
                  <a:gd name="T10" fmla="*/ 83 w 107"/>
                  <a:gd name="T11" fmla="*/ 31 h 127"/>
                  <a:gd name="T12" fmla="*/ 83 w 107"/>
                  <a:gd name="T13" fmla="*/ 0 h 127"/>
                  <a:gd name="T14" fmla="*/ 119 w 107"/>
                  <a:gd name="T15" fmla="*/ 63 h 12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7" h="127">
                    <a:moveTo>
                      <a:pt x="107" y="63"/>
                    </a:moveTo>
                    <a:lnTo>
                      <a:pt x="76" y="127"/>
                    </a:lnTo>
                    <a:lnTo>
                      <a:pt x="76" y="96"/>
                    </a:lnTo>
                    <a:lnTo>
                      <a:pt x="0" y="96"/>
                    </a:lnTo>
                    <a:lnTo>
                      <a:pt x="0" y="31"/>
                    </a:lnTo>
                    <a:lnTo>
                      <a:pt x="76" y="31"/>
                    </a:lnTo>
                    <a:lnTo>
                      <a:pt x="76" y="0"/>
                    </a:lnTo>
                    <a:lnTo>
                      <a:pt x="107" y="63"/>
                    </a:lnTo>
                    <a:close/>
                  </a:path>
                </a:pathLst>
              </a:custGeom>
              <a:solidFill>
                <a:srgbClr val="FF0000"/>
              </a:solidFill>
              <a:ln w="1588">
                <a:solidFill>
                  <a:srgbClr val="000000"/>
                </a:solidFill>
                <a:prstDash val="solid"/>
                <a:round/>
                <a:headEnd/>
                <a:tailEnd/>
              </a:ln>
            </p:spPr>
            <p:txBody>
              <a:bodyPr/>
              <a:lstStyle/>
              <a:p>
                <a:endParaRPr lang="en-US"/>
              </a:p>
            </p:txBody>
          </p:sp>
          <p:sp>
            <p:nvSpPr>
              <p:cNvPr id="70695" name="Freeform 16"/>
              <p:cNvSpPr>
                <a:spLocks/>
              </p:cNvSpPr>
              <p:nvPr/>
            </p:nvSpPr>
            <p:spPr bwMode="auto">
              <a:xfrm>
                <a:off x="1101" y="1476"/>
                <a:ext cx="108" cy="129"/>
              </a:xfrm>
              <a:custGeom>
                <a:avLst/>
                <a:gdLst>
                  <a:gd name="T0" fmla="*/ 59 w 106"/>
                  <a:gd name="T1" fmla="*/ 134 h 128"/>
                  <a:gd name="T2" fmla="*/ 0 w 106"/>
                  <a:gd name="T3" fmla="*/ 97 h 128"/>
                  <a:gd name="T4" fmla="*/ 26 w 106"/>
                  <a:gd name="T5" fmla="*/ 97 h 128"/>
                  <a:gd name="T6" fmla="*/ 26 w 106"/>
                  <a:gd name="T7" fmla="*/ 0 h 128"/>
                  <a:gd name="T8" fmla="*/ 90 w 106"/>
                  <a:gd name="T9" fmla="*/ 0 h 128"/>
                  <a:gd name="T10" fmla="*/ 90 w 106"/>
                  <a:gd name="T11" fmla="*/ 97 h 128"/>
                  <a:gd name="T12" fmla="*/ 118 w 106"/>
                  <a:gd name="T13" fmla="*/ 97 h 128"/>
                  <a:gd name="T14" fmla="*/ 59 w 106"/>
                  <a:gd name="T15" fmla="*/ 134 h 12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6" h="128">
                    <a:moveTo>
                      <a:pt x="53" y="128"/>
                    </a:moveTo>
                    <a:lnTo>
                      <a:pt x="0" y="91"/>
                    </a:lnTo>
                    <a:lnTo>
                      <a:pt x="26" y="91"/>
                    </a:lnTo>
                    <a:lnTo>
                      <a:pt x="26" y="0"/>
                    </a:lnTo>
                    <a:lnTo>
                      <a:pt x="79" y="0"/>
                    </a:lnTo>
                    <a:lnTo>
                      <a:pt x="79" y="91"/>
                    </a:lnTo>
                    <a:lnTo>
                      <a:pt x="106" y="91"/>
                    </a:lnTo>
                    <a:lnTo>
                      <a:pt x="53" y="128"/>
                    </a:lnTo>
                    <a:close/>
                  </a:path>
                </a:pathLst>
              </a:custGeom>
              <a:solidFill>
                <a:srgbClr val="00FF00"/>
              </a:solidFill>
              <a:ln w="1588">
                <a:solidFill>
                  <a:srgbClr val="000000"/>
                </a:solidFill>
                <a:prstDash val="solid"/>
                <a:round/>
                <a:headEnd/>
                <a:tailEnd/>
              </a:ln>
            </p:spPr>
            <p:txBody>
              <a:bodyPr/>
              <a:lstStyle/>
              <a:p>
                <a:endParaRPr lang="en-US"/>
              </a:p>
            </p:txBody>
          </p:sp>
          <p:sp>
            <p:nvSpPr>
              <p:cNvPr id="70696" name="Freeform 17"/>
              <p:cNvSpPr>
                <a:spLocks/>
              </p:cNvSpPr>
              <p:nvPr/>
            </p:nvSpPr>
            <p:spPr bwMode="auto">
              <a:xfrm>
                <a:off x="643" y="2008"/>
                <a:ext cx="108" cy="130"/>
              </a:xfrm>
              <a:custGeom>
                <a:avLst/>
                <a:gdLst>
                  <a:gd name="T0" fmla="*/ 0 w 106"/>
                  <a:gd name="T1" fmla="*/ 71 h 129"/>
                  <a:gd name="T2" fmla="*/ 36 w 106"/>
                  <a:gd name="T3" fmla="*/ 0 h 129"/>
                  <a:gd name="T4" fmla="*/ 36 w 106"/>
                  <a:gd name="T5" fmla="*/ 33 h 129"/>
                  <a:gd name="T6" fmla="*/ 118 w 106"/>
                  <a:gd name="T7" fmla="*/ 33 h 129"/>
                  <a:gd name="T8" fmla="*/ 118 w 106"/>
                  <a:gd name="T9" fmla="*/ 102 h 129"/>
                  <a:gd name="T10" fmla="*/ 36 w 106"/>
                  <a:gd name="T11" fmla="*/ 102 h 129"/>
                  <a:gd name="T12" fmla="*/ 36 w 106"/>
                  <a:gd name="T13" fmla="*/ 135 h 129"/>
                  <a:gd name="T14" fmla="*/ 0 w 106"/>
                  <a:gd name="T15" fmla="*/ 71 h 12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6" h="129">
                    <a:moveTo>
                      <a:pt x="0" y="65"/>
                    </a:moveTo>
                    <a:lnTo>
                      <a:pt x="30" y="0"/>
                    </a:lnTo>
                    <a:lnTo>
                      <a:pt x="30" y="33"/>
                    </a:lnTo>
                    <a:lnTo>
                      <a:pt x="106" y="33"/>
                    </a:lnTo>
                    <a:lnTo>
                      <a:pt x="106" y="96"/>
                    </a:lnTo>
                    <a:lnTo>
                      <a:pt x="30" y="96"/>
                    </a:lnTo>
                    <a:lnTo>
                      <a:pt x="30" y="129"/>
                    </a:lnTo>
                    <a:lnTo>
                      <a:pt x="0" y="65"/>
                    </a:lnTo>
                    <a:close/>
                  </a:path>
                </a:pathLst>
              </a:custGeom>
              <a:solidFill>
                <a:srgbClr val="FF8040"/>
              </a:solidFill>
              <a:ln w="1588">
                <a:solidFill>
                  <a:srgbClr val="000000"/>
                </a:solidFill>
                <a:prstDash val="solid"/>
                <a:round/>
                <a:headEnd/>
                <a:tailEnd/>
              </a:ln>
            </p:spPr>
            <p:txBody>
              <a:bodyPr/>
              <a:lstStyle/>
              <a:p>
                <a:endParaRPr lang="en-US"/>
              </a:p>
            </p:txBody>
          </p:sp>
          <p:sp>
            <p:nvSpPr>
              <p:cNvPr id="70697" name="Rectangle 18"/>
              <p:cNvSpPr>
                <a:spLocks noChangeArrowheads="1"/>
              </p:cNvSpPr>
              <p:nvPr/>
            </p:nvSpPr>
            <p:spPr bwMode="auto">
              <a:xfrm>
                <a:off x="705" y="1659"/>
                <a:ext cx="16" cy="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en-US" sz="300" b="0">
                    <a:solidFill>
                      <a:srgbClr val="FF8040"/>
                    </a:solidFill>
                    <a:latin typeface="Wingdings" panose="05000000000000000000" pitchFamily="2" charset="2"/>
                    <a:cs typeface="Arial" panose="020B0604020202020204" pitchFamily="34" charset="0"/>
                  </a:rPr>
                  <a:t>Ø</a:t>
                </a:r>
                <a:endParaRPr lang="en-US" altLang="en-US">
                  <a:latin typeface="Times New Roman" panose="02020603050405020304" pitchFamily="18" charset="0"/>
                  <a:cs typeface="Arial" panose="020B0604020202020204" pitchFamily="34" charset="0"/>
                </a:endParaRPr>
              </a:p>
            </p:txBody>
          </p:sp>
          <p:sp>
            <p:nvSpPr>
              <p:cNvPr id="70698" name="Rectangle 19"/>
              <p:cNvSpPr>
                <a:spLocks noChangeArrowheads="1"/>
              </p:cNvSpPr>
              <p:nvPr/>
            </p:nvSpPr>
            <p:spPr bwMode="auto">
              <a:xfrm>
                <a:off x="705" y="1783"/>
                <a:ext cx="16" cy="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en-US" sz="300" b="0">
                    <a:solidFill>
                      <a:srgbClr val="FF8040"/>
                    </a:solidFill>
                    <a:latin typeface="Wingdings" panose="05000000000000000000" pitchFamily="2" charset="2"/>
                    <a:cs typeface="Arial" panose="020B0604020202020204" pitchFamily="34" charset="0"/>
                  </a:rPr>
                  <a:t>Ø</a:t>
                </a:r>
                <a:endParaRPr lang="en-US" altLang="en-US">
                  <a:latin typeface="Times New Roman" panose="02020603050405020304" pitchFamily="18" charset="0"/>
                  <a:cs typeface="Arial" panose="020B0604020202020204" pitchFamily="34" charset="0"/>
                </a:endParaRPr>
              </a:p>
            </p:txBody>
          </p:sp>
        </p:grpSp>
        <p:sp>
          <p:nvSpPr>
            <p:cNvPr id="189460" name="Rectangle 20"/>
            <p:cNvSpPr>
              <a:spLocks noChangeArrowheads="1"/>
            </p:cNvSpPr>
            <p:nvPr/>
          </p:nvSpPr>
          <p:spPr bwMode="auto">
            <a:xfrm rot="2700000">
              <a:off x="834" y="1088"/>
              <a:ext cx="26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lang="en-US" altLang="en-US" sz="1400">
                  <a:solidFill>
                    <a:srgbClr val="000080"/>
                  </a:solidFill>
                  <a:effectLst>
                    <a:outerShdw blurRad="38100" dist="38100" dir="2700000" algn="tl">
                      <a:srgbClr val="C0C0C0"/>
                    </a:outerShdw>
                  </a:effectLst>
                  <a:latin typeface="Lucida Casual" pitchFamily="66" charset="0"/>
                </a:rPr>
                <a:t>PLAN</a:t>
              </a:r>
              <a:endParaRPr lang="en-US" altLang="en-US" sz="4400">
                <a:effectLst>
                  <a:outerShdw blurRad="38100" dist="38100" dir="2700000" algn="tl">
                    <a:srgbClr val="C0C0C0"/>
                  </a:outerShdw>
                </a:effectLst>
              </a:endParaRPr>
            </a:p>
          </p:txBody>
        </p:sp>
      </p:grpSp>
      <p:grpSp>
        <p:nvGrpSpPr>
          <p:cNvPr id="70665" name="Group 21"/>
          <p:cNvGrpSpPr>
            <a:grpSpLocks/>
          </p:cNvGrpSpPr>
          <p:nvPr/>
        </p:nvGrpSpPr>
        <p:grpSpPr bwMode="auto">
          <a:xfrm>
            <a:off x="309563" y="1722438"/>
            <a:ext cx="684212" cy="711200"/>
            <a:chOff x="432" y="2592"/>
            <a:chExt cx="431" cy="448"/>
          </a:xfrm>
        </p:grpSpPr>
        <p:sp>
          <p:nvSpPr>
            <p:cNvPr id="70682" name="Freeform 22"/>
            <p:cNvSpPr>
              <a:spLocks/>
            </p:cNvSpPr>
            <p:nvPr/>
          </p:nvSpPr>
          <p:spPr bwMode="auto">
            <a:xfrm rot="-2685417">
              <a:off x="432" y="2592"/>
              <a:ext cx="431" cy="448"/>
            </a:xfrm>
            <a:custGeom>
              <a:avLst/>
              <a:gdLst>
                <a:gd name="T0" fmla="*/ 120 w 322"/>
                <a:gd name="T1" fmla="*/ 373 h 387"/>
                <a:gd name="T2" fmla="*/ 1118 w 322"/>
                <a:gd name="T3" fmla="*/ 869 h 387"/>
                <a:gd name="T4" fmla="*/ 1169 w 322"/>
                <a:gd name="T5" fmla="*/ 893 h 387"/>
                <a:gd name="T6" fmla="*/ 1223 w 322"/>
                <a:gd name="T7" fmla="*/ 911 h 387"/>
                <a:gd name="T8" fmla="*/ 1281 w 322"/>
                <a:gd name="T9" fmla="*/ 925 h 387"/>
                <a:gd name="T10" fmla="*/ 1345 w 322"/>
                <a:gd name="T11" fmla="*/ 933 h 387"/>
                <a:gd name="T12" fmla="*/ 1412 w 322"/>
                <a:gd name="T13" fmla="*/ 933 h 387"/>
                <a:gd name="T14" fmla="*/ 1478 w 322"/>
                <a:gd name="T15" fmla="*/ 933 h 387"/>
                <a:gd name="T16" fmla="*/ 1545 w 322"/>
                <a:gd name="T17" fmla="*/ 925 h 387"/>
                <a:gd name="T18" fmla="*/ 1602 w 322"/>
                <a:gd name="T19" fmla="*/ 911 h 387"/>
                <a:gd name="T20" fmla="*/ 1662 w 322"/>
                <a:gd name="T21" fmla="*/ 893 h 387"/>
                <a:gd name="T22" fmla="*/ 1709 w 322"/>
                <a:gd name="T23" fmla="*/ 869 h 387"/>
                <a:gd name="T24" fmla="*/ 1729 w 322"/>
                <a:gd name="T25" fmla="*/ 860 h 387"/>
                <a:gd name="T26" fmla="*/ 1770 w 322"/>
                <a:gd name="T27" fmla="*/ 839 h 387"/>
                <a:gd name="T28" fmla="*/ 1804 w 322"/>
                <a:gd name="T29" fmla="*/ 808 h 387"/>
                <a:gd name="T30" fmla="*/ 1836 w 322"/>
                <a:gd name="T31" fmla="*/ 777 h 387"/>
                <a:gd name="T32" fmla="*/ 1848 w 322"/>
                <a:gd name="T33" fmla="*/ 748 h 387"/>
                <a:gd name="T34" fmla="*/ 1851 w 322"/>
                <a:gd name="T35" fmla="*/ 708 h 387"/>
                <a:gd name="T36" fmla="*/ 1848 w 322"/>
                <a:gd name="T37" fmla="*/ 677 h 387"/>
                <a:gd name="T38" fmla="*/ 1836 w 322"/>
                <a:gd name="T39" fmla="*/ 647 h 387"/>
                <a:gd name="T40" fmla="*/ 1804 w 322"/>
                <a:gd name="T41" fmla="*/ 617 h 387"/>
                <a:gd name="T42" fmla="*/ 1770 w 322"/>
                <a:gd name="T43" fmla="*/ 585 h 387"/>
                <a:gd name="T44" fmla="*/ 1729 w 322"/>
                <a:gd name="T45" fmla="*/ 561 h 387"/>
                <a:gd name="T46" fmla="*/ 746 w 322"/>
                <a:gd name="T47" fmla="*/ 66 h 387"/>
                <a:gd name="T48" fmla="*/ 693 w 322"/>
                <a:gd name="T49" fmla="*/ 42 h 387"/>
                <a:gd name="T50" fmla="*/ 632 w 322"/>
                <a:gd name="T51" fmla="*/ 25 h 387"/>
                <a:gd name="T52" fmla="*/ 576 w 322"/>
                <a:gd name="T53" fmla="*/ 12 h 387"/>
                <a:gd name="T54" fmla="*/ 505 w 322"/>
                <a:gd name="T55" fmla="*/ 2 h 387"/>
                <a:gd name="T56" fmla="*/ 444 w 322"/>
                <a:gd name="T57" fmla="*/ 0 h 387"/>
                <a:gd name="T58" fmla="*/ 371 w 322"/>
                <a:gd name="T59" fmla="*/ 2 h 387"/>
                <a:gd name="T60" fmla="*/ 307 w 322"/>
                <a:gd name="T61" fmla="*/ 12 h 387"/>
                <a:gd name="T62" fmla="*/ 249 w 322"/>
                <a:gd name="T63" fmla="*/ 25 h 387"/>
                <a:gd name="T64" fmla="*/ 190 w 322"/>
                <a:gd name="T65" fmla="*/ 42 h 387"/>
                <a:gd name="T66" fmla="*/ 142 w 322"/>
                <a:gd name="T67" fmla="*/ 66 h 387"/>
                <a:gd name="T68" fmla="*/ 120 w 322"/>
                <a:gd name="T69" fmla="*/ 73 h 387"/>
                <a:gd name="T70" fmla="*/ 79 w 322"/>
                <a:gd name="T71" fmla="*/ 98 h 387"/>
                <a:gd name="T72" fmla="*/ 48 w 322"/>
                <a:gd name="T73" fmla="*/ 127 h 387"/>
                <a:gd name="T74" fmla="*/ 21 w 322"/>
                <a:gd name="T75" fmla="*/ 159 h 387"/>
                <a:gd name="T76" fmla="*/ 1 w 322"/>
                <a:gd name="T77" fmla="*/ 189 h 387"/>
                <a:gd name="T78" fmla="*/ 0 w 322"/>
                <a:gd name="T79" fmla="*/ 225 h 387"/>
                <a:gd name="T80" fmla="*/ 1 w 322"/>
                <a:gd name="T81" fmla="*/ 258 h 387"/>
                <a:gd name="T82" fmla="*/ 21 w 322"/>
                <a:gd name="T83" fmla="*/ 288 h 387"/>
                <a:gd name="T84" fmla="*/ 48 w 322"/>
                <a:gd name="T85" fmla="*/ 320 h 387"/>
                <a:gd name="T86" fmla="*/ 79 w 322"/>
                <a:gd name="T87" fmla="*/ 348 h 387"/>
                <a:gd name="T88" fmla="*/ 120 w 322"/>
                <a:gd name="T89" fmla="*/ 373 h 38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22" h="387">
                  <a:moveTo>
                    <a:pt x="21" y="155"/>
                  </a:moveTo>
                  <a:lnTo>
                    <a:pt x="194" y="362"/>
                  </a:lnTo>
                  <a:lnTo>
                    <a:pt x="203" y="371"/>
                  </a:lnTo>
                  <a:lnTo>
                    <a:pt x="213" y="378"/>
                  </a:lnTo>
                  <a:lnTo>
                    <a:pt x="223" y="384"/>
                  </a:lnTo>
                  <a:lnTo>
                    <a:pt x="234" y="387"/>
                  </a:lnTo>
                  <a:lnTo>
                    <a:pt x="246" y="387"/>
                  </a:lnTo>
                  <a:lnTo>
                    <a:pt x="257" y="387"/>
                  </a:lnTo>
                  <a:lnTo>
                    <a:pt x="268" y="384"/>
                  </a:lnTo>
                  <a:lnTo>
                    <a:pt x="279" y="378"/>
                  </a:lnTo>
                  <a:lnTo>
                    <a:pt x="289" y="371"/>
                  </a:lnTo>
                  <a:lnTo>
                    <a:pt x="297" y="362"/>
                  </a:lnTo>
                  <a:lnTo>
                    <a:pt x="301" y="358"/>
                  </a:lnTo>
                  <a:lnTo>
                    <a:pt x="308" y="348"/>
                  </a:lnTo>
                  <a:lnTo>
                    <a:pt x="314" y="336"/>
                  </a:lnTo>
                  <a:lnTo>
                    <a:pt x="319" y="323"/>
                  </a:lnTo>
                  <a:lnTo>
                    <a:pt x="321" y="310"/>
                  </a:lnTo>
                  <a:lnTo>
                    <a:pt x="322" y="295"/>
                  </a:lnTo>
                  <a:lnTo>
                    <a:pt x="321" y="282"/>
                  </a:lnTo>
                  <a:lnTo>
                    <a:pt x="319" y="269"/>
                  </a:lnTo>
                  <a:lnTo>
                    <a:pt x="314" y="256"/>
                  </a:lnTo>
                  <a:lnTo>
                    <a:pt x="308" y="244"/>
                  </a:lnTo>
                  <a:lnTo>
                    <a:pt x="301" y="233"/>
                  </a:lnTo>
                  <a:lnTo>
                    <a:pt x="129" y="27"/>
                  </a:lnTo>
                  <a:lnTo>
                    <a:pt x="120" y="17"/>
                  </a:lnTo>
                  <a:lnTo>
                    <a:pt x="110" y="10"/>
                  </a:lnTo>
                  <a:lnTo>
                    <a:pt x="100" y="5"/>
                  </a:lnTo>
                  <a:lnTo>
                    <a:pt x="88" y="2"/>
                  </a:lnTo>
                  <a:lnTo>
                    <a:pt x="77" y="0"/>
                  </a:lnTo>
                  <a:lnTo>
                    <a:pt x="65" y="2"/>
                  </a:lnTo>
                  <a:lnTo>
                    <a:pt x="54" y="5"/>
                  </a:lnTo>
                  <a:lnTo>
                    <a:pt x="43" y="10"/>
                  </a:lnTo>
                  <a:lnTo>
                    <a:pt x="33" y="17"/>
                  </a:lnTo>
                  <a:lnTo>
                    <a:pt x="25" y="27"/>
                  </a:lnTo>
                  <a:lnTo>
                    <a:pt x="21" y="30"/>
                  </a:lnTo>
                  <a:lnTo>
                    <a:pt x="14" y="41"/>
                  </a:lnTo>
                  <a:lnTo>
                    <a:pt x="8" y="53"/>
                  </a:lnTo>
                  <a:lnTo>
                    <a:pt x="4" y="66"/>
                  </a:lnTo>
                  <a:lnTo>
                    <a:pt x="1" y="79"/>
                  </a:lnTo>
                  <a:lnTo>
                    <a:pt x="0" y="93"/>
                  </a:lnTo>
                  <a:lnTo>
                    <a:pt x="1" y="107"/>
                  </a:lnTo>
                  <a:lnTo>
                    <a:pt x="4" y="120"/>
                  </a:lnTo>
                  <a:lnTo>
                    <a:pt x="8" y="133"/>
                  </a:lnTo>
                  <a:lnTo>
                    <a:pt x="14" y="145"/>
                  </a:lnTo>
                  <a:lnTo>
                    <a:pt x="21" y="155"/>
                  </a:lnTo>
                  <a:close/>
                </a:path>
              </a:pathLst>
            </a:custGeom>
            <a:solidFill>
              <a:srgbClr val="FFFFFF"/>
            </a:solidFill>
            <a:ln w="28575" cmpd="sng">
              <a:solidFill>
                <a:srgbClr val="008000"/>
              </a:solidFill>
              <a:prstDash val="solid"/>
              <a:round/>
              <a:headEnd/>
              <a:tailEnd/>
            </a:ln>
          </p:spPr>
          <p:txBody>
            <a:bodyPr/>
            <a:lstStyle/>
            <a:p>
              <a:endParaRPr lang="en-US"/>
            </a:p>
          </p:txBody>
        </p:sp>
        <p:sp>
          <p:nvSpPr>
            <p:cNvPr id="189463" name="Rectangle 23"/>
            <p:cNvSpPr>
              <a:spLocks noChangeArrowheads="1"/>
            </p:cNvSpPr>
            <p:nvPr/>
          </p:nvSpPr>
          <p:spPr bwMode="auto">
            <a:xfrm>
              <a:off x="496" y="2722"/>
              <a:ext cx="330"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lang="en-US" altLang="en-US" sz="2000">
                  <a:solidFill>
                    <a:srgbClr val="FF0000"/>
                  </a:solidFill>
                  <a:effectLst>
                    <a:outerShdw blurRad="38100" dist="38100" dir="2700000" algn="tl">
                      <a:srgbClr val="C0C0C0"/>
                    </a:outerShdw>
                  </a:effectLst>
                  <a:latin typeface="Lucida Casual" pitchFamily="66" charset="0"/>
                </a:rPr>
                <a:t>ACT</a:t>
              </a:r>
              <a:endParaRPr lang="en-US" altLang="en-US">
                <a:solidFill>
                  <a:srgbClr val="FF0000"/>
                </a:solidFill>
                <a:effectLst>
                  <a:outerShdw blurRad="38100" dist="38100" dir="2700000" algn="tl">
                    <a:srgbClr val="C0C0C0"/>
                  </a:outerShdw>
                </a:effectLst>
              </a:endParaRPr>
            </a:p>
          </p:txBody>
        </p:sp>
      </p:grpSp>
      <p:grpSp>
        <p:nvGrpSpPr>
          <p:cNvPr id="70666" name="Group 5"/>
          <p:cNvGrpSpPr>
            <a:grpSpLocks/>
          </p:cNvGrpSpPr>
          <p:nvPr/>
        </p:nvGrpSpPr>
        <p:grpSpPr bwMode="auto">
          <a:xfrm>
            <a:off x="411163" y="1584325"/>
            <a:ext cx="1981200" cy="2216150"/>
            <a:chOff x="144" y="908"/>
            <a:chExt cx="1056" cy="1252"/>
          </a:xfrm>
        </p:grpSpPr>
        <p:grpSp>
          <p:nvGrpSpPr>
            <p:cNvPr id="70667" name="Group 6"/>
            <p:cNvGrpSpPr>
              <a:grpSpLocks/>
            </p:cNvGrpSpPr>
            <p:nvPr/>
          </p:nvGrpSpPr>
          <p:grpSpPr bwMode="auto">
            <a:xfrm>
              <a:off x="144" y="908"/>
              <a:ext cx="1056" cy="1252"/>
              <a:chOff x="176" y="912"/>
              <a:chExt cx="1056" cy="1252"/>
            </a:xfrm>
          </p:grpSpPr>
          <p:sp>
            <p:nvSpPr>
              <p:cNvPr id="70669" name="AutoShape 7"/>
              <p:cNvSpPr>
                <a:spLocks noChangeAspect="1" noChangeArrowheads="1" noTextEdit="1"/>
              </p:cNvSpPr>
              <p:nvPr/>
            </p:nvSpPr>
            <p:spPr bwMode="auto">
              <a:xfrm>
                <a:off x="176" y="912"/>
                <a:ext cx="1056" cy="1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70670" name="Freeform 8"/>
              <p:cNvSpPr>
                <a:spLocks/>
              </p:cNvSpPr>
              <p:nvPr/>
            </p:nvSpPr>
            <p:spPr bwMode="auto">
              <a:xfrm>
                <a:off x="199" y="939"/>
                <a:ext cx="1010" cy="1202"/>
              </a:xfrm>
              <a:custGeom>
                <a:avLst/>
                <a:gdLst>
                  <a:gd name="T0" fmla="*/ 1 w 993"/>
                  <a:gd name="T1" fmla="*/ 588 h 1192"/>
                  <a:gd name="T2" fmla="*/ 9 w 993"/>
                  <a:gd name="T3" fmla="*/ 506 h 1192"/>
                  <a:gd name="T4" fmla="*/ 25 w 993"/>
                  <a:gd name="T5" fmla="*/ 428 h 1192"/>
                  <a:gd name="T6" fmla="*/ 55 w 993"/>
                  <a:gd name="T7" fmla="*/ 355 h 1192"/>
                  <a:gd name="T8" fmla="*/ 86 w 993"/>
                  <a:gd name="T9" fmla="*/ 282 h 1192"/>
                  <a:gd name="T10" fmla="*/ 130 w 993"/>
                  <a:gd name="T11" fmla="*/ 221 h 1192"/>
                  <a:gd name="T12" fmla="*/ 181 w 993"/>
                  <a:gd name="T13" fmla="*/ 161 h 1192"/>
                  <a:gd name="T14" fmla="*/ 237 w 993"/>
                  <a:gd name="T15" fmla="*/ 113 h 1192"/>
                  <a:gd name="T16" fmla="*/ 297 w 993"/>
                  <a:gd name="T17" fmla="*/ 73 h 1192"/>
                  <a:gd name="T18" fmla="*/ 361 w 993"/>
                  <a:gd name="T19" fmla="*/ 36 h 1192"/>
                  <a:gd name="T20" fmla="*/ 428 w 993"/>
                  <a:gd name="T21" fmla="*/ 15 h 1192"/>
                  <a:gd name="T22" fmla="*/ 497 w 993"/>
                  <a:gd name="T23" fmla="*/ 2 h 1192"/>
                  <a:gd name="T24" fmla="*/ 567 w 993"/>
                  <a:gd name="T25" fmla="*/ 0 h 1192"/>
                  <a:gd name="T26" fmla="*/ 638 w 993"/>
                  <a:gd name="T27" fmla="*/ 7 h 1192"/>
                  <a:gd name="T28" fmla="*/ 706 w 993"/>
                  <a:gd name="T29" fmla="*/ 24 h 1192"/>
                  <a:gd name="T30" fmla="*/ 773 w 993"/>
                  <a:gd name="T31" fmla="*/ 51 h 1192"/>
                  <a:gd name="T32" fmla="*/ 835 w 993"/>
                  <a:gd name="T33" fmla="*/ 92 h 1192"/>
                  <a:gd name="T34" fmla="*/ 893 w 993"/>
                  <a:gd name="T35" fmla="*/ 136 h 1192"/>
                  <a:gd name="T36" fmla="*/ 945 w 993"/>
                  <a:gd name="T37" fmla="*/ 193 h 1192"/>
                  <a:gd name="T38" fmla="*/ 990 w 993"/>
                  <a:gd name="T39" fmla="*/ 251 h 1192"/>
                  <a:gd name="T40" fmla="*/ 1028 w 993"/>
                  <a:gd name="T41" fmla="*/ 321 h 1192"/>
                  <a:gd name="T42" fmla="*/ 1060 w 993"/>
                  <a:gd name="T43" fmla="*/ 390 h 1192"/>
                  <a:gd name="T44" fmla="*/ 1082 w 993"/>
                  <a:gd name="T45" fmla="*/ 469 h 1192"/>
                  <a:gd name="T46" fmla="*/ 1095 w 993"/>
                  <a:gd name="T47" fmla="*/ 545 h 1192"/>
                  <a:gd name="T48" fmla="*/ 1100 w 993"/>
                  <a:gd name="T49" fmla="*/ 626 h 1192"/>
                  <a:gd name="T50" fmla="*/ 1095 w 993"/>
                  <a:gd name="T51" fmla="*/ 708 h 1192"/>
                  <a:gd name="T52" fmla="*/ 1082 w 993"/>
                  <a:gd name="T53" fmla="*/ 785 h 1192"/>
                  <a:gd name="T54" fmla="*/ 1060 w 993"/>
                  <a:gd name="T55" fmla="*/ 862 h 1192"/>
                  <a:gd name="T56" fmla="*/ 1028 w 993"/>
                  <a:gd name="T57" fmla="*/ 936 h 1192"/>
                  <a:gd name="T58" fmla="*/ 990 w 993"/>
                  <a:gd name="T59" fmla="*/ 1001 h 1192"/>
                  <a:gd name="T60" fmla="*/ 945 w 993"/>
                  <a:gd name="T61" fmla="*/ 1064 h 1192"/>
                  <a:gd name="T62" fmla="*/ 893 w 993"/>
                  <a:gd name="T63" fmla="*/ 1116 h 1192"/>
                  <a:gd name="T64" fmla="*/ 835 w 993"/>
                  <a:gd name="T65" fmla="*/ 1164 h 1192"/>
                  <a:gd name="T66" fmla="*/ 773 w 993"/>
                  <a:gd name="T67" fmla="*/ 1202 h 1192"/>
                  <a:gd name="T68" fmla="*/ 706 w 993"/>
                  <a:gd name="T69" fmla="*/ 1228 h 1192"/>
                  <a:gd name="T70" fmla="*/ 638 w 993"/>
                  <a:gd name="T71" fmla="*/ 1245 h 1192"/>
                  <a:gd name="T72" fmla="*/ 567 w 993"/>
                  <a:gd name="T73" fmla="*/ 1252 h 1192"/>
                  <a:gd name="T74" fmla="*/ 497 w 993"/>
                  <a:gd name="T75" fmla="*/ 1250 h 1192"/>
                  <a:gd name="T76" fmla="*/ 428 w 993"/>
                  <a:gd name="T77" fmla="*/ 1238 h 1192"/>
                  <a:gd name="T78" fmla="*/ 361 w 993"/>
                  <a:gd name="T79" fmla="*/ 1216 h 1192"/>
                  <a:gd name="T80" fmla="*/ 297 w 993"/>
                  <a:gd name="T81" fmla="*/ 1184 h 1192"/>
                  <a:gd name="T82" fmla="*/ 237 w 993"/>
                  <a:gd name="T83" fmla="*/ 1139 h 1192"/>
                  <a:gd name="T84" fmla="*/ 181 w 993"/>
                  <a:gd name="T85" fmla="*/ 1092 h 1192"/>
                  <a:gd name="T86" fmla="*/ 130 w 993"/>
                  <a:gd name="T87" fmla="*/ 1033 h 1192"/>
                  <a:gd name="T88" fmla="*/ 86 w 993"/>
                  <a:gd name="T89" fmla="*/ 970 h 1192"/>
                  <a:gd name="T90" fmla="*/ 55 w 993"/>
                  <a:gd name="T91" fmla="*/ 897 h 1192"/>
                  <a:gd name="T92" fmla="*/ 25 w 993"/>
                  <a:gd name="T93" fmla="*/ 826 h 1192"/>
                  <a:gd name="T94" fmla="*/ 9 w 993"/>
                  <a:gd name="T95" fmla="*/ 746 h 1192"/>
                  <a:gd name="T96" fmla="*/ 1 w 993"/>
                  <a:gd name="T97" fmla="*/ 665 h 119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993" h="1192">
                    <a:moveTo>
                      <a:pt x="0" y="596"/>
                    </a:moveTo>
                    <a:lnTo>
                      <a:pt x="1" y="558"/>
                    </a:lnTo>
                    <a:lnTo>
                      <a:pt x="4" y="520"/>
                    </a:lnTo>
                    <a:lnTo>
                      <a:pt x="9" y="482"/>
                    </a:lnTo>
                    <a:lnTo>
                      <a:pt x="16" y="445"/>
                    </a:lnTo>
                    <a:lnTo>
                      <a:pt x="25" y="408"/>
                    </a:lnTo>
                    <a:lnTo>
                      <a:pt x="36" y="372"/>
                    </a:lnTo>
                    <a:lnTo>
                      <a:pt x="49" y="337"/>
                    </a:lnTo>
                    <a:lnTo>
                      <a:pt x="64" y="303"/>
                    </a:lnTo>
                    <a:lnTo>
                      <a:pt x="80" y="270"/>
                    </a:lnTo>
                    <a:lnTo>
                      <a:pt x="99" y="239"/>
                    </a:lnTo>
                    <a:lnTo>
                      <a:pt x="118" y="209"/>
                    </a:lnTo>
                    <a:lnTo>
                      <a:pt x="140" y="181"/>
                    </a:lnTo>
                    <a:lnTo>
                      <a:pt x="163" y="155"/>
                    </a:lnTo>
                    <a:lnTo>
                      <a:pt x="187" y="130"/>
                    </a:lnTo>
                    <a:lnTo>
                      <a:pt x="213" y="107"/>
                    </a:lnTo>
                    <a:lnTo>
                      <a:pt x="239" y="86"/>
                    </a:lnTo>
                    <a:lnTo>
                      <a:pt x="267" y="67"/>
                    </a:lnTo>
                    <a:lnTo>
                      <a:pt x="295" y="51"/>
                    </a:lnTo>
                    <a:lnTo>
                      <a:pt x="325" y="36"/>
                    </a:lnTo>
                    <a:lnTo>
                      <a:pt x="355" y="24"/>
                    </a:lnTo>
                    <a:lnTo>
                      <a:pt x="386" y="15"/>
                    </a:lnTo>
                    <a:lnTo>
                      <a:pt x="418" y="7"/>
                    </a:lnTo>
                    <a:lnTo>
                      <a:pt x="449" y="2"/>
                    </a:lnTo>
                    <a:lnTo>
                      <a:pt x="481" y="0"/>
                    </a:lnTo>
                    <a:lnTo>
                      <a:pt x="512" y="0"/>
                    </a:lnTo>
                    <a:lnTo>
                      <a:pt x="544" y="2"/>
                    </a:lnTo>
                    <a:lnTo>
                      <a:pt x="576" y="7"/>
                    </a:lnTo>
                    <a:lnTo>
                      <a:pt x="607" y="15"/>
                    </a:lnTo>
                    <a:lnTo>
                      <a:pt x="638" y="24"/>
                    </a:lnTo>
                    <a:lnTo>
                      <a:pt x="668" y="36"/>
                    </a:lnTo>
                    <a:lnTo>
                      <a:pt x="698" y="51"/>
                    </a:lnTo>
                    <a:lnTo>
                      <a:pt x="726" y="67"/>
                    </a:lnTo>
                    <a:lnTo>
                      <a:pt x="754" y="86"/>
                    </a:lnTo>
                    <a:lnTo>
                      <a:pt x="780" y="107"/>
                    </a:lnTo>
                    <a:lnTo>
                      <a:pt x="806" y="130"/>
                    </a:lnTo>
                    <a:lnTo>
                      <a:pt x="830" y="155"/>
                    </a:lnTo>
                    <a:lnTo>
                      <a:pt x="853" y="181"/>
                    </a:lnTo>
                    <a:lnTo>
                      <a:pt x="875" y="209"/>
                    </a:lnTo>
                    <a:lnTo>
                      <a:pt x="894" y="239"/>
                    </a:lnTo>
                    <a:lnTo>
                      <a:pt x="912" y="270"/>
                    </a:lnTo>
                    <a:lnTo>
                      <a:pt x="929" y="303"/>
                    </a:lnTo>
                    <a:lnTo>
                      <a:pt x="944" y="337"/>
                    </a:lnTo>
                    <a:lnTo>
                      <a:pt x="957" y="372"/>
                    </a:lnTo>
                    <a:lnTo>
                      <a:pt x="968" y="408"/>
                    </a:lnTo>
                    <a:lnTo>
                      <a:pt x="977" y="445"/>
                    </a:lnTo>
                    <a:lnTo>
                      <a:pt x="984" y="482"/>
                    </a:lnTo>
                    <a:lnTo>
                      <a:pt x="989" y="520"/>
                    </a:lnTo>
                    <a:lnTo>
                      <a:pt x="992" y="558"/>
                    </a:lnTo>
                    <a:lnTo>
                      <a:pt x="993" y="596"/>
                    </a:lnTo>
                    <a:lnTo>
                      <a:pt x="992" y="634"/>
                    </a:lnTo>
                    <a:lnTo>
                      <a:pt x="989" y="672"/>
                    </a:lnTo>
                    <a:lnTo>
                      <a:pt x="984" y="710"/>
                    </a:lnTo>
                    <a:lnTo>
                      <a:pt x="977" y="748"/>
                    </a:lnTo>
                    <a:lnTo>
                      <a:pt x="968" y="784"/>
                    </a:lnTo>
                    <a:lnTo>
                      <a:pt x="957" y="820"/>
                    </a:lnTo>
                    <a:lnTo>
                      <a:pt x="944" y="855"/>
                    </a:lnTo>
                    <a:lnTo>
                      <a:pt x="929" y="889"/>
                    </a:lnTo>
                    <a:lnTo>
                      <a:pt x="912" y="922"/>
                    </a:lnTo>
                    <a:lnTo>
                      <a:pt x="894" y="953"/>
                    </a:lnTo>
                    <a:lnTo>
                      <a:pt x="875" y="983"/>
                    </a:lnTo>
                    <a:lnTo>
                      <a:pt x="853" y="1011"/>
                    </a:lnTo>
                    <a:lnTo>
                      <a:pt x="830" y="1038"/>
                    </a:lnTo>
                    <a:lnTo>
                      <a:pt x="806" y="1062"/>
                    </a:lnTo>
                    <a:lnTo>
                      <a:pt x="780" y="1085"/>
                    </a:lnTo>
                    <a:lnTo>
                      <a:pt x="754" y="1107"/>
                    </a:lnTo>
                    <a:lnTo>
                      <a:pt x="726" y="1125"/>
                    </a:lnTo>
                    <a:lnTo>
                      <a:pt x="698" y="1142"/>
                    </a:lnTo>
                    <a:lnTo>
                      <a:pt x="668" y="1156"/>
                    </a:lnTo>
                    <a:lnTo>
                      <a:pt x="638" y="1168"/>
                    </a:lnTo>
                    <a:lnTo>
                      <a:pt x="607" y="1178"/>
                    </a:lnTo>
                    <a:lnTo>
                      <a:pt x="576" y="1185"/>
                    </a:lnTo>
                    <a:lnTo>
                      <a:pt x="544" y="1190"/>
                    </a:lnTo>
                    <a:lnTo>
                      <a:pt x="512" y="1192"/>
                    </a:lnTo>
                    <a:lnTo>
                      <a:pt x="481" y="1192"/>
                    </a:lnTo>
                    <a:lnTo>
                      <a:pt x="449" y="1190"/>
                    </a:lnTo>
                    <a:lnTo>
                      <a:pt x="418" y="1185"/>
                    </a:lnTo>
                    <a:lnTo>
                      <a:pt x="386" y="1178"/>
                    </a:lnTo>
                    <a:lnTo>
                      <a:pt x="355" y="1168"/>
                    </a:lnTo>
                    <a:lnTo>
                      <a:pt x="325" y="1156"/>
                    </a:lnTo>
                    <a:lnTo>
                      <a:pt x="295" y="1142"/>
                    </a:lnTo>
                    <a:lnTo>
                      <a:pt x="267" y="1125"/>
                    </a:lnTo>
                    <a:lnTo>
                      <a:pt x="239" y="1107"/>
                    </a:lnTo>
                    <a:lnTo>
                      <a:pt x="213" y="1085"/>
                    </a:lnTo>
                    <a:lnTo>
                      <a:pt x="187" y="1062"/>
                    </a:lnTo>
                    <a:lnTo>
                      <a:pt x="163" y="1038"/>
                    </a:lnTo>
                    <a:lnTo>
                      <a:pt x="140" y="1011"/>
                    </a:lnTo>
                    <a:lnTo>
                      <a:pt x="118" y="983"/>
                    </a:lnTo>
                    <a:lnTo>
                      <a:pt x="99" y="953"/>
                    </a:lnTo>
                    <a:lnTo>
                      <a:pt x="80" y="922"/>
                    </a:lnTo>
                    <a:lnTo>
                      <a:pt x="64" y="889"/>
                    </a:lnTo>
                    <a:lnTo>
                      <a:pt x="49" y="855"/>
                    </a:lnTo>
                    <a:lnTo>
                      <a:pt x="36" y="820"/>
                    </a:lnTo>
                    <a:lnTo>
                      <a:pt x="25" y="784"/>
                    </a:lnTo>
                    <a:lnTo>
                      <a:pt x="16" y="748"/>
                    </a:lnTo>
                    <a:lnTo>
                      <a:pt x="9" y="710"/>
                    </a:lnTo>
                    <a:lnTo>
                      <a:pt x="4" y="672"/>
                    </a:lnTo>
                    <a:lnTo>
                      <a:pt x="1" y="634"/>
                    </a:lnTo>
                    <a:lnTo>
                      <a:pt x="0" y="596"/>
                    </a:lnTo>
                    <a:close/>
                  </a:path>
                </a:pathLst>
              </a:custGeom>
              <a:solidFill>
                <a:srgbClr val="FFFFFF"/>
              </a:solidFill>
              <a:ln w="3175">
                <a:solidFill>
                  <a:srgbClr val="000000"/>
                </a:solidFill>
                <a:prstDash val="solid"/>
                <a:round/>
                <a:headEnd/>
                <a:tailEnd/>
              </a:ln>
            </p:spPr>
            <p:txBody>
              <a:bodyPr/>
              <a:lstStyle/>
              <a:p>
                <a:endParaRPr lang="en-US"/>
              </a:p>
            </p:txBody>
          </p:sp>
          <p:sp>
            <p:nvSpPr>
              <p:cNvPr id="70671" name="Freeform 9"/>
              <p:cNvSpPr>
                <a:spLocks/>
              </p:cNvSpPr>
              <p:nvPr/>
            </p:nvSpPr>
            <p:spPr bwMode="auto">
              <a:xfrm>
                <a:off x="297" y="1067"/>
                <a:ext cx="804" cy="946"/>
              </a:xfrm>
              <a:custGeom>
                <a:avLst/>
                <a:gdLst>
                  <a:gd name="T0" fmla="*/ 1 w 790"/>
                  <a:gd name="T1" fmla="*/ 460 h 938"/>
                  <a:gd name="T2" fmla="*/ 9 w 790"/>
                  <a:gd name="T3" fmla="*/ 387 h 938"/>
                  <a:gd name="T4" fmla="*/ 25 w 790"/>
                  <a:gd name="T5" fmla="*/ 323 h 938"/>
                  <a:gd name="T6" fmla="*/ 54 w 790"/>
                  <a:gd name="T7" fmla="*/ 256 h 938"/>
                  <a:gd name="T8" fmla="*/ 85 w 790"/>
                  <a:gd name="T9" fmla="*/ 200 h 938"/>
                  <a:gd name="T10" fmla="*/ 128 w 790"/>
                  <a:gd name="T11" fmla="*/ 144 h 938"/>
                  <a:gd name="T12" fmla="*/ 176 w 790"/>
                  <a:gd name="T13" fmla="*/ 100 h 938"/>
                  <a:gd name="T14" fmla="*/ 230 w 790"/>
                  <a:gd name="T15" fmla="*/ 58 h 938"/>
                  <a:gd name="T16" fmla="*/ 287 w 790"/>
                  <a:gd name="T17" fmla="*/ 30 h 938"/>
                  <a:gd name="T18" fmla="*/ 347 w 790"/>
                  <a:gd name="T19" fmla="*/ 11 h 938"/>
                  <a:gd name="T20" fmla="*/ 409 w 790"/>
                  <a:gd name="T21" fmla="*/ 2 h 938"/>
                  <a:gd name="T22" fmla="*/ 470 w 790"/>
                  <a:gd name="T23" fmla="*/ 2 h 938"/>
                  <a:gd name="T24" fmla="*/ 532 w 790"/>
                  <a:gd name="T25" fmla="*/ 11 h 938"/>
                  <a:gd name="T26" fmla="*/ 592 w 790"/>
                  <a:gd name="T27" fmla="*/ 30 h 938"/>
                  <a:gd name="T28" fmla="*/ 650 w 790"/>
                  <a:gd name="T29" fmla="*/ 58 h 938"/>
                  <a:gd name="T30" fmla="*/ 702 w 790"/>
                  <a:gd name="T31" fmla="*/ 100 h 938"/>
                  <a:gd name="T32" fmla="*/ 749 w 790"/>
                  <a:gd name="T33" fmla="*/ 144 h 938"/>
                  <a:gd name="T34" fmla="*/ 791 w 790"/>
                  <a:gd name="T35" fmla="*/ 200 h 938"/>
                  <a:gd name="T36" fmla="*/ 824 w 790"/>
                  <a:gd name="T37" fmla="*/ 256 h 938"/>
                  <a:gd name="T38" fmla="*/ 851 w 790"/>
                  <a:gd name="T39" fmla="*/ 323 h 938"/>
                  <a:gd name="T40" fmla="*/ 868 w 790"/>
                  <a:gd name="T41" fmla="*/ 387 h 938"/>
                  <a:gd name="T42" fmla="*/ 876 w 790"/>
                  <a:gd name="T43" fmla="*/ 460 h 938"/>
                  <a:gd name="T44" fmla="*/ 876 w 790"/>
                  <a:gd name="T45" fmla="*/ 526 h 938"/>
                  <a:gd name="T46" fmla="*/ 868 w 790"/>
                  <a:gd name="T47" fmla="*/ 599 h 938"/>
                  <a:gd name="T48" fmla="*/ 851 w 790"/>
                  <a:gd name="T49" fmla="*/ 666 h 938"/>
                  <a:gd name="T50" fmla="*/ 824 w 790"/>
                  <a:gd name="T51" fmla="*/ 730 h 938"/>
                  <a:gd name="T52" fmla="*/ 791 w 790"/>
                  <a:gd name="T53" fmla="*/ 789 h 938"/>
                  <a:gd name="T54" fmla="*/ 749 w 790"/>
                  <a:gd name="T55" fmla="*/ 842 h 938"/>
                  <a:gd name="T56" fmla="*/ 702 w 790"/>
                  <a:gd name="T57" fmla="*/ 888 h 938"/>
                  <a:gd name="T58" fmla="*/ 650 w 790"/>
                  <a:gd name="T59" fmla="*/ 929 h 938"/>
                  <a:gd name="T60" fmla="*/ 592 w 790"/>
                  <a:gd name="T61" fmla="*/ 957 h 938"/>
                  <a:gd name="T62" fmla="*/ 532 w 790"/>
                  <a:gd name="T63" fmla="*/ 975 h 938"/>
                  <a:gd name="T64" fmla="*/ 470 w 790"/>
                  <a:gd name="T65" fmla="*/ 985 h 938"/>
                  <a:gd name="T66" fmla="*/ 409 w 790"/>
                  <a:gd name="T67" fmla="*/ 985 h 938"/>
                  <a:gd name="T68" fmla="*/ 347 w 790"/>
                  <a:gd name="T69" fmla="*/ 975 h 938"/>
                  <a:gd name="T70" fmla="*/ 287 w 790"/>
                  <a:gd name="T71" fmla="*/ 957 h 938"/>
                  <a:gd name="T72" fmla="*/ 230 w 790"/>
                  <a:gd name="T73" fmla="*/ 929 h 938"/>
                  <a:gd name="T74" fmla="*/ 176 w 790"/>
                  <a:gd name="T75" fmla="*/ 888 h 938"/>
                  <a:gd name="T76" fmla="*/ 128 w 790"/>
                  <a:gd name="T77" fmla="*/ 842 h 938"/>
                  <a:gd name="T78" fmla="*/ 85 w 790"/>
                  <a:gd name="T79" fmla="*/ 789 h 938"/>
                  <a:gd name="T80" fmla="*/ 54 w 790"/>
                  <a:gd name="T81" fmla="*/ 730 h 938"/>
                  <a:gd name="T82" fmla="*/ 25 w 790"/>
                  <a:gd name="T83" fmla="*/ 666 h 938"/>
                  <a:gd name="T84" fmla="*/ 9 w 790"/>
                  <a:gd name="T85" fmla="*/ 599 h 938"/>
                  <a:gd name="T86" fmla="*/ 1 w 790"/>
                  <a:gd name="T87" fmla="*/ 526 h 93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790" h="938">
                    <a:moveTo>
                      <a:pt x="0" y="469"/>
                    </a:moveTo>
                    <a:lnTo>
                      <a:pt x="1" y="436"/>
                    </a:lnTo>
                    <a:lnTo>
                      <a:pt x="4" y="402"/>
                    </a:lnTo>
                    <a:lnTo>
                      <a:pt x="9" y="369"/>
                    </a:lnTo>
                    <a:lnTo>
                      <a:pt x="16" y="337"/>
                    </a:lnTo>
                    <a:lnTo>
                      <a:pt x="25" y="305"/>
                    </a:lnTo>
                    <a:lnTo>
                      <a:pt x="36" y="275"/>
                    </a:lnTo>
                    <a:lnTo>
                      <a:pt x="48" y="244"/>
                    </a:lnTo>
                    <a:lnTo>
                      <a:pt x="63" y="216"/>
                    </a:lnTo>
                    <a:lnTo>
                      <a:pt x="79" y="188"/>
                    </a:lnTo>
                    <a:lnTo>
                      <a:pt x="96" y="162"/>
                    </a:lnTo>
                    <a:lnTo>
                      <a:pt x="116" y="138"/>
                    </a:lnTo>
                    <a:lnTo>
                      <a:pt x="136" y="115"/>
                    </a:lnTo>
                    <a:lnTo>
                      <a:pt x="158" y="94"/>
                    </a:lnTo>
                    <a:lnTo>
                      <a:pt x="181" y="75"/>
                    </a:lnTo>
                    <a:lnTo>
                      <a:pt x="206" y="58"/>
                    </a:lnTo>
                    <a:lnTo>
                      <a:pt x="231" y="43"/>
                    </a:lnTo>
                    <a:lnTo>
                      <a:pt x="257" y="30"/>
                    </a:lnTo>
                    <a:lnTo>
                      <a:pt x="284" y="20"/>
                    </a:lnTo>
                    <a:lnTo>
                      <a:pt x="311" y="11"/>
                    </a:lnTo>
                    <a:lnTo>
                      <a:pt x="339" y="5"/>
                    </a:lnTo>
                    <a:lnTo>
                      <a:pt x="367" y="2"/>
                    </a:lnTo>
                    <a:lnTo>
                      <a:pt x="395" y="0"/>
                    </a:lnTo>
                    <a:lnTo>
                      <a:pt x="423" y="2"/>
                    </a:lnTo>
                    <a:lnTo>
                      <a:pt x="451" y="5"/>
                    </a:lnTo>
                    <a:lnTo>
                      <a:pt x="479" y="11"/>
                    </a:lnTo>
                    <a:lnTo>
                      <a:pt x="506" y="20"/>
                    </a:lnTo>
                    <a:lnTo>
                      <a:pt x="533" y="30"/>
                    </a:lnTo>
                    <a:lnTo>
                      <a:pt x="559" y="43"/>
                    </a:lnTo>
                    <a:lnTo>
                      <a:pt x="585" y="58"/>
                    </a:lnTo>
                    <a:lnTo>
                      <a:pt x="608" y="75"/>
                    </a:lnTo>
                    <a:lnTo>
                      <a:pt x="632" y="94"/>
                    </a:lnTo>
                    <a:lnTo>
                      <a:pt x="654" y="115"/>
                    </a:lnTo>
                    <a:lnTo>
                      <a:pt x="674" y="138"/>
                    </a:lnTo>
                    <a:lnTo>
                      <a:pt x="694" y="162"/>
                    </a:lnTo>
                    <a:lnTo>
                      <a:pt x="711" y="188"/>
                    </a:lnTo>
                    <a:lnTo>
                      <a:pt x="727" y="216"/>
                    </a:lnTo>
                    <a:lnTo>
                      <a:pt x="742" y="244"/>
                    </a:lnTo>
                    <a:lnTo>
                      <a:pt x="754" y="275"/>
                    </a:lnTo>
                    <a:lnTo>
                      <a:pt x="765" y="305"/>
                    </a:lnTo>
                    <a:lnTo>
                      <a:pt x="774" y="337"/>
                    </a:lnTo>
                    <a:lnTo>
                      <a:pt x="781" y="369"/>
                    </a:lnTo>
                    <a:lnTo>
                      <a:pt x="786" y="402"/>
                    </a:lnTo>
                    <a:lnTo>
                      <a:pt x="789" y="436"/>
                    </a:lnTo>
                    <a:lnTo>
                      <a:pt x="790" y="469"/>
                    </a:lnTo>
                    <a:lnTo>
                      <a:pt x="789" y="502"/>
                    </a:lnTo>
                    <a:lnTo>
                      <a:pt x="786" y="536"/>
                    </a:lnTo>
                    <a:lnTo>
                      <a:pt x="781" y="569"/>
                    </a:lnTo>
                    <a:lnTo>
                      <a:pt x="774" y="601"/>
                    </a:lnTo>
                    <a:lnTo>
                      <a:pt x="765" y="633"/>
                    </a:lnTo>
                    <a:lnTo>
                      <a:pt x="754" y="664"/>
                    </a:lnTo>
                    <a:lnTo>
                      <a:pt x="742" y="694"/>
                    </a:lnTo>
                    <a:lnTo>
                      <a:pt x="727" y="723"/>
                    </a:lnTo>
                    <a:lnTo>
                      <a:pt x="711" y="750"/>
                    </a:lnTo>
                    <a:lnTo>
                      <a:pt x="694" y="776"/>
                    </a:lnTo>
                    <a:lnTo>
                      <a:pt x="674" y="800"/>
                    </a:lnTo>
                    <a:lnTo>
                      <a:pt x="654" y="823"/>
                    </a:lnTo>
                    <a:lnTo>
                      <a:pt x="632" y="845"/>
                    </a:lnTo>
                    <a:lnTo>
                      <a:pt x="608" y="863"/>
                    </a:lnTo>
                    <a:lnTo>
                      <a:pt x="585" y="881"/>
                    </a:lnTo>
                    <a:lnTo>
                      <a:pt x="559" y="896"/>
                    </a:lnTo>
                    <a:lnTo>
                      <a:pt x="533" y="909"/>
                    </a:lnTo>
                    <a:lnTo>
                      <a:pt x="506" y="919"/>
                    </a:lnTo>
                    <a:lnTo>
                      <a:pt x="479" y="927"/>
                    </a:lnTo>
                    <a:lnTo>
                      <a:pt x="451" y="933"/>
                    </a:lnTo>
                    <a:lnTo>
                      <a:pt x="423" y="937"/>
                    </a:lnTo>
                    <a:lnTo>
                      <a:pt x="395" y="938"/>
                    </a:lnTo>
                    <a:lnTo>
                      <a:pt x="367" y="937"/>
                    </a:lnTo>
                    <a:lnTo>
                      <a:pt x="339" y="933"/>
                    </a:lnTo>
                    <a:lnTo>
                      <a:pt x="311" y="927"/>
                    </a:lnTo>
                    <a:lnTo>
                      <a:pt x="284" y="919"/>
                    </a:lnTo>
                    <a:lnTo>
                      <a:pt x="257" y="909"/>
                    </a:lnTo>
                    <a:lnTo>
                      <a:pt x="231" y="896"/>
                    </a:lnTo>
                    <a:lnTo>
                      <a:pt x="206" y="881"/>
                    </a:lnTo>
                    <a:lnTo>
                      <a:pt x="181" y="863"/>
                    </a:lnTo>
                    <a:lnTo>
                      <a:pt x="158" y="845"/>
                    </a:lnTo>
                    <a:lnTo>
                      <a:pt x="136" y="823"/>
                    </a:lnTo>
                    <a:lnTo>
                      <a:pt x="116" y="800"/>
                    </a:lnTo>
                    <a:lnTo>
                      <a:pt x="96" y="776"/>
                    </a:lnTo>
                    <a:lnTo>
                      <a:pt x="79" y="750"/>
                    </a:lnTo>
                    <a:lnTo>
                      <a:pt x="63" y="723"/>
                    </a:lnTo>
                    <a:lnTo>
                      <a:pt x="48" y="694"/>
                    </a:lnTo>
                    <a:lnTo>
                      <a:pt x="36" y="664"/>
                    </a:lnTo>
                    <a:lnTo>
                      <a:pt x="25" y="633"/>
                    </a:lnTo>
                    <a:lnTo>
                      <a:pt x="16" y="601"/>
                    </a:lnTo>
                    <a:lnTo>
                      <a:pt x="9" y="569"/>
                    </a:lnTo>
                    <a:lnTo>
                      <a:pt x="4" y="536"/>
                    </a:lnTo>
                    <a:lnTo>
                      <a:pt x="1" y="502"/>
                    </a:lnTo>
                    <a:lnTo>
                      <a:pt x="0" y="469"/>
                    </a:lnTo>
                    <a:close/>
                  </a:path>
                </a:pathLst>
              </a:custGeom>
              <a:solidFill>
                <a:srgbClr val="FFFFFF"/>
              </a:solidFill>
              <a:ln w="3175">
                <a:solidFill>
                  <a:srgbClr val="000000"/>
                </a:solidFill>
                <a:prstDash val="solid"/>
                <a:round/>
                <a:headEnd/>
                <a:tailEnd/>
              </a:ln>
            </p:spPr>
            <p:txBody>
              <a:bodyPr/>
              <a:lstStyle/>
              <a:p>
                <a:endParaRPr lang="en-US"/>
              </a:p>
            </p:txBody>
          </p:sp>
          <p:sp>
            <p:nvSpPr>
              <p:cNvPr id="70672" name="Line 10"/>
              <p:cNvSpPr>
                <a:spLocks noChangeShapeType="1"/>
              </p:cNvSpPr>
              <p:nvPr/>
            </p:nvSpPr>
            <p:spPr bwMode="auto">
              <a:xfrm>
                <a:off x="699" y="939"/>
                <a:ext cx="1" cy="1203"/>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0673" name="Line 11"/>
              <p:cNvSpPr>
                <a:spLocks noChangeShapeType="1"/>
              </p:cNvSpPr>
              <p:nvPr/>
            </p:nvSpPr>
            <p:spPr bwMode="auto">
              <a:xfrm>
                <a:off x="194" y="1540"/>
                <a:ext cx="1020" cy="1"/>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0" name="Rectangle 12"/>
              <p:cNvSpPr>
                <a:spLocks noChangeArrowheads="1"/>
              </p:cNvSpPr>
              <p:nvPr/>
            </p:nvSpPr>
            <p:spPr bwMode="auto">
              <a:xfrm rot="2700000">
                <a:off x="245" y="1863"/>
                <a:ext cx="328"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lang="en-US" altLang="en-US" sz="1400">
                    <a:solidFill>
                      <a:srgbClr val="000080"/>
                    </a:solidFill>
                    <a:effectLst>
                      <a:outerShdw blurRad="38100" dist="38100" dir="2700000" algn="tl">
                        <a:srgbClr val="C0C0C0"/>
                      </a:outerShdw>
                    </a:effectLst>
                    <a:latin typeface="Lucida Casual" pitchFamily="66" charset="0"/>
                  </a:rPr>
                  <a:t>CHECK</a:t>
                </a:r>
                <a:endParaRPr lang="en-US" altLang="en-US" sz="4400">
                  <a:effectLst>
                    <a:outerShdw blurRad="38100" dist="38100" dir="2700000" algn="tl">
                      <a:srgbClr val="C0C0C0"/>
                    </a:outerShdw>
                  </a:effectLst>
                </a:endParaRPr>
              </a:p>
            </p:txBody>
          </p:sp>
          <p:sp>
            <p:nvSpPr>
              <p:cNvPr id="91" name="Rectangle 13"/>
              <p:cNvSpPr>
                <a:spLocks noChangeArrowheads="1"/>
              </p:cNvSpPr>
              <p:nvPr/>
            </p:nvSpPr>
            <p:spPr bwMode="auto">
              <a:xfrm rot="-2965552">
                <a:off x="782" y="1825"/>
                <a:ext cx="474" cy="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eaLnBrk="1" hangingPunct="1">
                  <a:defRPr/>
                </a:pPr>
                <a:r>
                  <a:rPr lang="en-US" altLang="en-US" sz="1600">
                    <a:solidFill>
                      <a:srgbClr val="000080"/>
                    </a:solidFill>
                    <a:effectLst>
                      <a:outerShdw blurRad="38100" dist="38100" dir="2700000" algn="tl">
                        <a:srgbClr val="C0C0C0"/>
                      </a:outerShdw>
                    </a:effectLst>
                    <a:latin typeface="Lucida Casual" pitchFamily="66" charset="0"/>
                  </a:rPr>
                  <a:t>DO</a:t>
                </a:r>
                <a:endParaRPr lang="en-US" altLang="en-US" sz="1600">
                  <a:effectLst>
                    <a:outerShdw blurRad="38100" dist="38100" dir="2700000" algn="tl">
                      <a:srgbClr val="C0C0C0"/>
                    </a:outerShdw>
                  </a:effectLst>
                </a:endParaRPr>
              </a:p>
            </p:txBody>
          </p:sp>
          <p:sp>
            <p:nvSpPr>
              <p:cNvPr id="70676" name="Freeform 14"/>
              <p:cNvSpPr>
                <a:spLocks/>
              </p:cNvSpPr>
              <p:nvPr/>
            </p:nvSpPr>
            <p:spPr bwMode="auto">
              <a:xfrm>
                <a:off x="199" y="1476"/>
                <a:ext cx="107" cy="129"/>
              </a:xfrm>
              <a:custGeom>
                <a:avLst/>
                <a:gdLst>
                  <a:gd name="T0" fmla="*/ 59 w 106"/>
                  <a:gd name="T1" fmla="*/ 0 h 128"/>
                  <a:gd name="T2" fmla="*/ 112 w 106"/>
                  <a:gd name="T3" fmla="*/ 37 h 128"/>
                  <a:gd name="T4" fmla="*/ 86 w 106"/>
                  <a:gd name="T5" fmla="*/ 37 h 128"/>
                  <a:gd name="T6" fmla="*/ 86 w 106"/>
                  <a:gd name="T7" fmla="*/ 134 h 128"/>
                  <a:gd name="T8" fmla="*/ 27 w 106"/>
                  <a:gd name="T9" fmla="*/ 134 h 128"/>
                  <a:gd name="T10" fmla="*/ 27 w 106"/>
                  <a:gd name="T11" fmla="*/ 37 h 128"/>
                  <a:gd name="T12" fmla="*/ 0 w 106"/>
                  <a:gd name="T13" fmla="*/ 37 h 128"/>
                  <a:gd name="T14" fmla="*/ 59 w 106"/>
                  <a:gd name="T15" fmla="*/ 0 h 12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6" h="128">
                    <a:moveTo>
                      <a:pt x="53" y="0"/>
                    </a:moveTo>
                    <a:lnTo>
                      <a:pt x="106" y="37"/>
                    </a:lnTo>
                    <a:lnTo>
                      <a:pt x="80" y="37"/>
                    </a:lnTo>
                    <a:lnTo>
                      <a:pt x="80" y="128"/>
                    </a:lnTo>
                    <a:lnTo>
                      <a:pt x="27" y="128"/>
                    </a:lnTo>
                    <a:lnTo>
                      <a:pt x="27" y="37"/>
                    </a:lnTo>
                    <a:lnTo>
                      <a:pt x="0" y="37"/>
                    </a:lnTo>
                    <a:lnTo>
                      <a:pt x="53" y="0"/>
                    </a:lnTo>
                    <a:close/>
                  </a:path>
                </a:pathLst>
              </a:custGeom>
              <a:solidFill>
                <a:srgbClr val="800080"/>
              </a:solidFill>
              <a:ln w="1588">
                <a:solidFill>
                  <a:srgbClr val="000000"/>
                </a:solidFill>
                <a:prstDash val="solid"/>
                <a:round/>
                <a:headEnd/>
                <a:tailEnd/>
              </a:ln>
            </p:spPr>
            <p:txBody>
              <a:bodyPr/>
              <a:lstStyle/>
              <a:p>
                <a:endParaRPr lang="en-US"/>
              </a:p>
            </p:txBody>
          </p:sp>
          <p:sp>
            <p:nvSpPr>
              <p:cNvPr id="70677" name="Freeform 15"/>
              <p:cNvSpPr>
                <a:spLocks/>
              </p:cNvSpPr>
              <p:nvPr/>
            </p:nvSpPr>
            <p:spPr bwMode="auto">
              <a:xfrm>
                <a:off x="649" y="939"/>
                <a:ext cx="109" cy="128"/>
              </a:xfrm>
              <a:custGeom>
                <a:avLst/>
                <a:gdLst>
                  <a:gd name="T0" fmla="*/ 119 w 107"/>
                  <a:gd name="T1" fmla="*/ 63 h 127"/>
                  <a:gd name="T2" fmla="*/ 83 w 107"/>
                  <a:gd name="T3" fmla="*/ 133 h 127"/>
                  <a:gd name="T4" fmla="*/ 83 w 107"/>
                  <a:gd name="T5" fmla="*/ 102 h 127"/>
                  <a:gd name="T6" fmla="*/ 0 w 107"/>
                  <a:gd name="T7" fmla="*/ 102 h 127"/>
                  <a:gd name="T8" fmla="*/ 0 w 107"/>
                  <a:gd name="T9" fmla="*/ 31 h 127"/>
                  <a:gd name="T10" fmla="*/ 83 w 107"/>
                  <a:gd name="T11" fmla="*/ 31 h 127"/>
                  <a:gd name="T12" fmla="*/ 83 w 107"/>
                  <a:gd name="T13" fmla="*/ 0 h 127"/>
                  <a:gd name="T14" fmla="*/ 119 w 107"/>
                  <a:gd name="T15" fmla="*/ 63 h 12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7" h="127">
                    <a:moveTo>
                      <a:pt x="107" y="63"/>
                    </a:moveTo>
                    <a:lnTo>
                      <a:pt x="76" y="127"/>
                    </a:lnTo>
                    <a:lnTo>
                      <a:pt x="76" y="96"/>
                    </a:lnTo>
                    <a:lnTo>
                      <a:pt x="0" y="96"/>
                    </a:lnTo>
                    <a:lnTo>
                      <a:pt x="0" y="31"/>
                    </a:lnTo>
                    <a:lnTo>
                      <a:pt x="76" y="31"/>
                    </a:lnTo>
                    <a:lnTo>
                      <a:pt x="76" y="0"/>
                    </a:lnTo>
                    <a:lnTo>
                      <a:pt x="107" y="63"/>
                    </a:lnTo>
                    <a:close/>
                  </a:path>
                </a:pathLst>
              </a:custGeom>
              <a:solidFill>
                <a:srgbClr val="FF0000"/>
              </a:solidFill>
              <a:ln w="1588">
                <a:solidFill>
                  <a:srgbClr val="000000"/>
                </a:solidFill>
                <a:prstDash val="solid"/>
                <a:round/>
                <a:headEnd/>
                <a:tailEnd/>
              </a:ln>
            </p:spPr>
            <p:txBody>
              <a:bodyPr/>
              <a:lstStyle/>
              <a:p>
                <a:endParaRPr lang="en-US"/>
              </a:p>
            </p:txBody>
          </p:sp>
          <p:sp>
            <p:nvSpPr>
              <p:cNvPr id="70678" name="Freeform 16"/>
              <p:cNvSpPr>
                <a:spLocks/>
              </p:cNvSpPr>
              <p:nvPr/>
            </p:nvSpPr>
            <p:spPr bwMode="auto">
              <a:xfrm>
                <a:off x="1101" y="1476"/>
                <a:ext cx="108" cy="129"/>
              </a:xfrm>
              <a:custGeom>
                <a:avLst/>
                <a:gdLst>
                  <a:gd name="T0" fmla="*/ 59 w 106"/>
                  <a:gd name="T1" fmla="*/ 134 h 128"/>
                  <a:gd name="T2" fmla="*/ 0 w 106"/>
                  <a:gd name="T3" fmla="*/ 97 h 128"/>
                  <a:gd name="T4" fmla="*/ 26 w 106"/>
                  <a:gd name="T5" fmla="*/ 97 h 128"/>
                  <a:gd name="T6" fmla="*/ 26 w 106"/>
                  <a:gd name="T7" fmla="*/ 0 h 128"/>
                  <a:gd name="T8" fmla="*/ 90 w 106"/>
                  <a:gd name="T9" fmla="*/ 0 h 128"/>
                  <a:gd name="T10" fmla="*/ 90 w 106"/>
                  <a:gd name="T11" fmla="*/ 97 h 128"/>
                  <a:gd name="T12" fmla="*/ 118 w 106"/>
                  <a:gd name="T13" fmla="*/ 97 h 128"/>
                  <a:gd name="T14" fmla="*/ 59 w 106"/>
                  <a:gd name="T15" fmla="*/ 134 h 12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6" h="128">
                    <a:moveTo>
                      <a:pt x="53" y="128"/>
                    </a:moveTo>
                    <a:lnTo>
                      <a:pt x="0" y="91"/>
                    </a:lnTo>
                    <a:lnTo>
                      <a:pt x="26" y="91"/>
                    </a:lnTo>
                    <a:lnTo>
                      <a:pt x="26" y="0"/>
                    </a:lnTo>
                    <a:lnTo>
                      <a:pt x="79" y="0"/>
                    </a:lnTo>
                    <a:lnTo>
                      <a:pt x="79" y="91"/>
                    </a:lnTo>
                    <a:lnTo>
                      <a:pt x="106" y="91"/>
                    </a:lnTo>
                    <a:lnTo>
                      <a:pt x="53" y="128"/>
                    </a:lnTo>
                    <a:close/>
                  </a:path>
                </a:pathLst>
              </a:custGeom>
              <a:solidFill>
                <a:srgbClr val="00FF00"/>
              </a:solidFill>
              <a:ln w="1588">
                <a:solidFill>
                  <a:srgbClr val="000000"/>
                </a:solidFill>
                <a:prstDash val="solid"/>
                <a:round/>
                <a:headEnd/>
                <a:tailEnd/>
              </a:ln>
            </p:spPr>
            <p:txBody>
              <a:bodyPr/>
              <a:lstStyle/>
              <a:p>
                <a:endParaRPr lang="en-US"/>
              </a:p>
            </p:txBody>
          </p:sp>
          <p:sp>
            <p:nvSpPr>
              <p:cNvPr id="70679" name="Freeform 17"/>
              <p:cNvSpPr>
                <a:spLocks/>
              </p:cNvSpPr>
              <p:nvPr/>
            </p:nvSpPr>
            <p:spPr bwMode="auto">
              <a:xfrm>
                <a:off x="643" y="2008"/>
                <a:ext cx="108" cy="130"/>
              </a:xfrm>
              <a:custGeom>
                <a:avLst/>
                <a:gdLst>
                  <a:gd name="T0" fmla="*/ 0 w 106"/>
                  <a:gd name="T1" fmla="*/ 71 h 129"/>
                  <a:gd name="T2" fmla="*/ 36 w 106"/>
                  <a:gd name="T3" fmla="*/ 0 h 129"/>
                  <a:gd name="T4" fmla="*/ 36 w 106"/>
                  <a:gd name="T5" fmla="*/ 33 h 129"/>
                  <a:gd name="T6" fmla="*/ 118 w 106"/>
                  <a:gd name="T7" fmla="*/ 33 h 129"/>
                  <a:gd name="T8" fmla="*/ 118 w 106"/>
                  <a:gd name="T9" fmla="*/ 102 h 129"/>
                  <a:gd name="T10" fmla="*/ 36 w 106"/>
                  <a:gd name="T11" fmla="*/ 102 h 129"/>
                  <a:gd name="T12" fmla="*/ 36 w 106"/>
                  <a:gd name="T13" fmla="*/ 135 h 129"/>
                  <a:gd name="T14" fmla="*/ 0 w 106"/>
                  <a:gd name="T15" fmla="*/ 71 h 12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6" h="129">
                    <a:moveTo>
                      <a:pt x="0" y="65"/>
                    </a:moveTo>
                    <a:lnTo>
                      <a:pt x="30" y="0"/>
                    </a:lnTo>
                    <a:lnTo>
                      <a:pt x="30" y="33"/>
                    </a:lnTo>
                    <a:lnTo>
                      <a:pt x="106" y="33"/>
                    </a:lnTo>
                    <a:lnTo>
                      <a:pt x="106" y="96"/>
                    </a:lnTo>
                    <a:lnTo>
                      <a:pt x="30" y="96"/>
                    </a:lnTo>
                    <a:lnTo>
                      <a:pt x="30" y="129"/>
                    </a:lnTo>
                    <a:lnTo>
                      <a:pt x="0" y="65"/>
                    </a:lnTo>
                    <a:close/>
                  </a:path>
                </a:pathLst>
              </a:custGeom>
              <a:solidFill>
                <a:srgbClr val="FF8040"/>
              </a:solidFill>
              <a:ln w="1588">
                <a:solidFill>
                  <a:srgbClr val="000000"/>
                </a:solidFill>
                <a:prstDash val="solid"/>
                <a:round/>
                <a:headEnd/>
                <a:tailEnd/>
              </a:ln>
            </p:spPr>
            <p:txBody>
              <a:bodyPr/>
              <a:lstStyle/>
              <a:p>
                <a:endParaRPr lang="en-US"/>
              </a:p>
            </p:txBody>
          </p:sp>
          <p:sp>
            <p:nvSpPr>
              <p:cNvPr id="70680" name="Rectangle 18"/>
              <p:cNvSpPr>
                <a:spLocks noChangeArrowheads="1"/>
              </p:cNvSpPr>
              <p:nvPr/>
            </p:nvSpPr>
            <p:spPr bwMode="auto">
              <a:xfrm>
                <a:off x="705" y="1659"/>
                <a:ext cx="16" cy="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en-US" sz="300" b="0">
                    <a:solidFill>
                      <a:srgbClr val="FF8040"/>
                    </a:solidFill>
                    <a:latin typeface="Wingdings" panose="05000000000000000000" pitchFamily="2" charset="2"/>
                    <a:cs typeface="Arial" panose="020B0604020202020204" pitchFamily="34" charset="0"/>
                  </a:rPr>
                  <a:t>Ø</a:t>
                </a:r>
                <a:endParaRPr lang="en-US" altLang="en-US">
                  <a:latin typeface="Times New Roman" panose="02020603050405020304" pitchFamily="18" charset="0"/>
                  <a:cs typeface="Arial" panose="020B0604020202020204" pitchFamily="34" charset="0"/>
                </a:endParaRPr>
              </a:p>
            </p:txBody>
          </p:sp>
          <p:sp>
            <p:nvSpPr>
              <p:cNvPr id="70681" name="Rectangle 19"/>
              <p:cNvSpPr>
                <a:spLocks noChangeArrowheads="1"/>
              </p:cNvSpPr>
              <p:nvPr/>
            </p:nvSpPr>
            <p:spPr bwMode="auto">
              <a:xfrm>
                <a:off x="705" y="1783"/>
                <a:ext cx="16" cy="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en-US" sz="300" b="0">
                    <a:solidFill>
                      <a:srgbClr val="FF8040"/>
                    </a:solidFill>
                    <a:latin typeface="Wingdings" panose="05000000000000000000" pitchFamily="2" charset="2"/>
                    <a:cs typeface="Arial" panose="020B0604020202020204" pitchFamily="34" charset="0"/>
                  </a:rPr>
                  <a:t>Ø</a:t>
                </a:r>
                <a:endParaRPr lang="en-US" altLang="en-US">
                  <a:latin typeface="Times New Roman" panose="02020603050405020304" pitchFamily="18" charset="0"/>
                  <a:cs typeface="Arial" panose="020B0604020202020204" pitchFamily="34" charset="0"/>
                </a:endParaRPr>
              </a:p>
            </p:txBody>
          </p:sp>
        </p:grpSp>
        <p:sp>
          <p:nvSpPr>
            <p:cNvPr id="84" name="Rectangle 20"/>
            <p:cNvSpPr>
              <a:spLocks noChangeArrowheads="1"/>
            </p:cNvSpPr>
            <p:nvPr/>
          </p:nvSpPr>
          <p:spPr bwMode="auto">
            <a:xfrm rot="2700000">
              <a:off x="834" y="1088"/>
              <a:ext cx="26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defRPr/>
              </a:pPr>
              <a:r>
                <a:rPr lang="en-US" altLang="en-US" sz="1400">
                  <a:solidFill>
                    <a:srgbClr val="000080"/>
                  </a:solidFill>
                  <a:effectLst>
                    <a:outerShdw blurRad="38100" dist="38100" dir="2700000" algn="tl">
                      <a:srgbClr val="C0C0C0"/>
                    </a:outerShdw>
                  </a:effectLst>
                  <a:latin typeface="Lucida Casual" pitchFamily="66" charset="0"/>
                </a:rPr>
                <a:t>PLAN</a:t>
              </a:r>
              <a:endParaRPr lang="en-US" altLang="en-US" sz="4400">
                <a:effectLst>
                  <a:outerShdw blurRad="38100" dist="38100" dir="2700000" algn="tl">
                    <a:srgbClr val="C0C0C0"/>
                  </a:outerShdw>
                </a:effectLst>
              </a:endParaRPr>
            </a:p>
          </p:txBody>
        </p:sp>
      </p:grpSp>
      <p:sp>
        <p:nvSpPr>
          <p:cNvPr id="4" name="Date Placeholder 3"/>
          <p:cNvSpPr>
            <a:spLocks noGrp="1"/>
          </p:cNvSpPr>
          <p:nvPr>
            <p:ph type="dt" sz="half" idx="10"/>
          </p:nvPr>
        </p:nvSpPr>
        <p:spPr/>
        <p:txBody>
          <a:bodyPr/>
          <a:lstStyle/>
          <a:p>
            <a:fld id="{EF90D53B-D44F-436C-90C1-BA38F5C5FCC0}" type="datetime1">
              <a:rPr lang="vi-VN" smtClean="0"/>
              <a:t>09/09/2015</a:t>
            </a:fld>
            <a:endParaRPr lang="en-US"/>
          </a:p>
        </p:txBody>
      </p:sp>
      <p:sp>
        <p:nvSpPr>
          <p:cNvPr id="5" name="Footer Placeholder 4"/>
          <p:cNvSpPr>
            <a:spLocks noGrp="1"/>
          </p:cNvSpPr>
          <p:nvPr>
            <p:ph type="ftr" sz="quarter" idx="11"/>
          </p:nvPr>
        </p:nvSpPr>
        <p:spPr/>
        <p:txBody>
          <a:bodyPr/>
          <a:lstStyle/>
          <a:p>
            <a:r>
              <a:rPr lang="en-US" smtClean="0"/>
              <a:t>BVĐK Thị Xã Ngã Năm, Sóc Trăng</a:t>
            </a:r>
            <a:endParaRPr lang="en-US"/>
          </a:p>
        </p:txBody>
      </p:sp>
      <p:sp>
        <p:nvSpPr>
          <p:cNvPr id="6" name="Slide Number Placeholder 5"/>
          <p:cNvSpPr>
            <a:spLocks noGrp="1"/>
          </p:cNvSpPr>
          <p:nvPr>
            <p:ph type="sldNum" sz="quarter" idx="12"/>
          </p:nvPr>
        </p:nvSpPr>
        <p:spPr/>
        <p:txBody>
          <a:bodyPr/>
          <a:lstStyle/>
          <a:p>
            <a:fld id="{EF7AB561-25D8-4196-851B-64F78140E994}" type="slidenum">
              <a:rPr lang="en-US" smtClean="0"/>
              <a:t>35</a:t>
            </a:fld>
            <a:endParaRPr lang="en-US"/>
          </a:p>
        </p:txBody>
      </p:sp>
      <p:pic>
        <p:nvPicPr>
          <p:cNvPr id="43" name="Picture 4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0734" y="86156"/>
            <a:ext cx="1026199" cy="893852"/>
          </a:xfrm>
          <a:prstGeom prst="rect">
            <a:avLst/>
          </a:prstGeom>
        </p:spPr>
      </p:pic>
    </p:spTree>
    <p:extLst>
      <p:ext uri="{BB962C8B-B14F-4D97-AF65-F5344CB8AC3E}">
        <p14:creationId xmlns:p14="http://schemas.microsoft.com/office/powerpoint/2010/main" val="29302242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1" presetClass="entr" presetSubtype="4" fill="hold" nodeType="clickEffect">
                                  <p:stCondLst>
                                    <p:cond delay="0"/>
                                  </p:stCondLst>
                                  <p:childTnLst>
                                    <p:set>
                                      <p:cBhvr>
                                        <p:cTn id="6" dur="1" fill="hold">
                                          <p:stCondLst>
                                            <p:cond delay="0"/>
                                          </p:stCondLst>
                                        </p:cTn>
                                        <p:tgtEl>
                                          <p:spTgt spid="189444"/>
                                        </p:tgtEl>
                                        <p:attrNameLst>
                                          <p:attrName>style.visibility</p:attrName>
                                        </p:attrNameLst>
                                      </p:cBhvr>
                                      <p:to>
                                        <p:strVal val="visible"/>
                                      </p:to>
                                    </p:set>
                                    <p:animEffect transition="in" filter="wheel(4)">
                                      <p:cBhvr>
                                        <p:cTn id="7" dur="2000"/>
                                        <p:tgtEl>
                                          <p:spTgt spid="1894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ChangeArrowheads="1"/>
          </p:cNvSpPr>
          <p:nvPr/>
        </p:nvSpPr>
        <p:spPr bwMode="auto">
          <a:xfrm>
            <a:off x="1752600" y="304800"/>
            <a:ext cx="5943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SzPct val="70000"/>
              <a:buFontTx/>
              <a:buNone/>
            </a:pPr>
            <a:r>
              <a:rPr lang="en-US" altLang="en-US" sz="3200" b="1">
                <a:solidFill>
                  <a:srgbClr val="0000FF"/>
                </a:solidFill>
                <a:latin typeface="Verdana" panose="020B0604030504040204" pitchFamily="34" charset="0"/>
                <a:cs typeface="Arial" panose="020B0604020202020204" pitchFamily="34" charset="0"/>
              </a:rPr>
              <a:t>ACT – HÀNH ĐỘNG</a:t>
            </a:r>
          </a:p>
        </p:txBody>
      </p:sp>
      <p:sp>
        <p:nvSpPr>
          <p:cNvPr id="71683" name="Rectangle 4"/>
          <p:cNvSpPr>
            <a:spLocks noChangeArrowheads="1"/>
          </p:cNvSpPr>
          <p:nvPr/>
        </p:nvSpPr>
        <p:spPr bwMode="auto">
          <a:xfrm>
            <a:off x="1143000" y="1447800"/>
            <a:ext cx="7467600" cy="409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12763" indent="-512763">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55000"/>
              </a:lnSpc>
              <a:spcBef>
                <a:spcPct val="0"/>
              </a:spcBef>
              <a:buSzPct val="70000"/>
              <a:buFontTx/>
              <a:buNone/>
            </a:pPr>
            <a:r>
              <a:rPr lang="en-US" altLang="en-US" sz="2400" b="0">
                <a:solidFill>
                  <a:srgbClr val="184166"/>
                </a:solidFill>
                <a:latin typeface="Tahoma" panose="020B0604030504040204" pitchFamily="34" charset="0"/>
                <a:cs typeface="Tahoma" panose="020B0604030504040204" pitchFamily="34" charset="0"/>
              </a:rPr>
              <a:t>	</a:t>
            </a:r>
            <a:r>
              <a:rPr lang="en-US" altLang="en-US" sz="2400">
                <a:solidFill>
                  <a:srgbClr val="FF0000"/>
                </a:solidFill>
                <a:latin typeface="Tahoma" panose="020B0604030504040204" pitchFamily="34" charset="0"/>
                <a:cs typeface="Tahoma" panose="020B0604030504040204" pitchFamily="34" charset="0"/>
              </a:rPr>
              <a:t>Yêu Cầu: </a:t>
            </a:r>
            <a:r>
              <a:rPr lang="en-US" altLang="en-US" sz="2400" b="0">
                <a:solidFill>
                  <a:srgbClr val="184166"/>
                </a:solidFill>
                <a:latin typeface="Tahoma" panose="020B0604030504040204" pitchFamily="34" charset="0"/>
                <a:cs typeface="Tahoma" panose="020B0604030504040204" pitchFamily="34" charset="0"/>
              </a:rPr>
              <a:t>Khắc phục và phòng ngừa những sai sót, những điểm không phù hợp cần: </a:t>
            </a:r>
          </a:p>
          <a:p>
            <a:pPr>
              <a:lnSpc>
                <a:spcPct val="155000"/>
              </a:lnSpc>
              <a:spcBef>
                <a:spcPct val="0"/>
              </a:spcBef>
              <a:buSzPct val="70000"/>
              <a:buFont typeface="Wingdings" panose="05000000000000000000" pitchFamily="2" charset="2"/>
              <a:buChar char="v"/>
            </a:pPr>
            <a:r>
              <a:rPr lang="en-US" altLang="en-US" sz="2400" b="1" smtClean="0">
                <a:solidFill>
                  <a:srgbClr val="FF0000"/>
                </a:solidFill>
                <a:latin typeface="Tahoma" panose="020B0604030504040204" pitchFamily="34" charset="0"/>
                <a:cs typeface="Tahoma" panose="020B0604030504040204" pitchFamily="34" charset="0"/>
              </a:rPr>
              <a:t>Plan	</a:t>
            </a:r>
            <a:r>
              <a:rPr lang="en-US" altLang="en-US" sz="2400" b="1" smtClean="0">
                <a:solidFill>
                  <a:srgbClr val="184166"/>
                </a:solidFill>
                <a:latin typeface="Tahoma" panose="020B0604030504040204" pitchFamily="34" charset="0"/>
                <a:cs typeface="Tahoma" panose="020B0604030504040204" pitchFamily="34" charset="0"/>
              </a:rPr>
              <a:t>- </a:t>
            </a:r>
            <a:r>
              <a:rPr lang="en-US" altLang="en-US" sz="2400" b="0" smtClean="0">
                <a:solidFill>
                  <a:srgbClr val="184166"/>
                </a:solidFill>
                <a:latin typeface="Tahoma" panose="020B0604030504040204" pitchFamily="34" charset="0"/>
                <a:cs typeface="Tahoma" panose="020B0604030504040204" pitchFamily="34" charset="0"/>
              </a:rPr>
              <a:t>Có </a:t>
            </a:r>
            <a:r>
              <a:rPr lang="en-US" altLang="en-US" sz="2400" b="0">
                <a:solidFill>
                  <a:srgbClr val="184166"/>
                </a:solidFill>
                <a:latin typeface="Tahoma" panose="020B0604030504040204" pitchFamily="34" charset="0"/>
                <a:cs typeface="Tahoma" panose="020B0604030504040204" pitchFamily="34" charset="0"/>
              </a:rPr>
              <a:t>một Plan cụ thể cho việc khắc phục</a:t>
            </a:r>
          </a:p>
          <a:p>
            <a:pPr>
              <a:lnSpc>
                <a:spcPct val="155000"/>
              </a:lnSpc>
              <a:spcBef>
                <a:spcPct val="0"/>
              </a:spcBef>
              <a:buSzPct val="70000"/>
              <a:buFont typeface="Wingdings" panose="05000000000000000000" pitchFamily="2" charset="2"/>
              <a:buChar char="v"/>
            </a:pPr>
            <a:r>
              <a:rPr lang="en-US" altLang="en-US" sz="2400" b="1" smtClean="0">
                <a:solidFill>
                  <a:srgbClr val="FF0000"/>
                </a:solidFill>
                <a:latin typeface="Tahoma" panose="020B0604030504040204" pitchFamily="34" charset="0"/>
                <a:cs typeface="Tahoma" panose="020B0604030504040204" pitchFamily="34" charset="0"/>
              </a:rPr>
              <a:t>Do	- </a:t>
            </a:r>
            <a:r>
              <a:rPr lang="en-US" altLang="en-US" sz="2400" b="0" smtClean="0">
                <a:solidFill>
                  <a:srgbClr val="184166"/>
                </a:solidFill>
                <a:latin typeface="Tahoma" panose="020B0604030504040204" pitchFamily="34" charset="0"/>
                <a:cs typeface="Tahoma" panose="020B0604030504040204" pitchFamily="34" charset="0"/>
              </a:rPr>
              <a:t>Khắc </a:t>
            </a:r>
            <a:r>
              <a:rPr lang="en-US" altLang="en-US" sz="2400" b="0">
                <a:solidFill>
                  <a:srgbClr val="184166"/>
                </a:solidFill>
                <a:latin typeface="Tahoma" panose="020B0604030504040204" pitchFamily="34" charset="0"/>
                <a:cs typeface="Tahoma" panose="020B0604030504040204" pitchFamily="34" charset="0"/>
              </a:rPr>
              <a:t>phục theo đúng Plan</a:t>
            </a:r>
          </a:p>
          <a:p>
            <a:pPr>
              <a:lnSpc>
                <a:spcPct val="155000"/>
              </a:lnSpc>
              <a:spcBef>
                <a:spcPct val="0"/>
              </a:spcBef>
              <a:buSzPct val="70000"/>
              <a:buFont typeface="Wingdings" panose="05000000000000000000" pitchFamily="2" charset="2"/>
              <a:buChar char="v"/>
            </a:pPr>
            <a:r>
              <a:rPr lang="en-US" altLang="en-US" sz="2400" b="1" smtClean="0">
                <a:solidFill>
                  <a:srgbClr val="FF0000"/>
                </a:solidFill>
                <a:latin typeface="Tahoma" panose="020B0604030504040204" pitchFamily="34" charset="0"/>
                <a:cs typeface="Tahoma" panose="020B0604030504040204" pitchFamily="34" charset="0"/>
              </a:rPr>
              <a:t>Check	- </a:t>
            </a:r>
            <a:r>
              <a:rPr lang="en-US" altLang="en-US" sz="2400" b="0" smtClean="0">
                <a:solidFill>
                  <a:srgbClr val="184166"/>
                </a:solidFill>
                <a:latin typeface="Tahoma" panose="020B0604030504040204" pitchFamily="34" charset="0"/>
                <a:cs typeface="Tahoma" panose="020B0604030504040204" pitchFamily="34" charset="0"/>
              </a:rPr>
              <a:t>Kiểm </a:t>
            </a:r>
            <a:r>
              <a:rPr lang="en-US" altLang="en-US" sz="2400" b="0">
                <a:solidFill>
                  <a:srgbClr val="184166"/>
                </a:solidFill>
                <a:latin typeface="Tahoma" panose="020B0604030504040204" pitchFamily="34" charset="0"/>
                <a:cs typeface="Tahoma" panose="020B0604030504040204" pitchFamily="34" charset="0"/>
              </a:rPr>
              <a:t>tra lại kết quả khắc phục </a:t>
            </a:r>
          </a:p>
          <a:p>
            <a:pPr>
              <a:lnSpc>
                <a:spcPct val="155000"/>
              </a:lnSpc>
              <a:spcBef>
                <a:spcPct val="0"/>
              </a:spcBef>
              <a:buSzPct val="70000"/>
              <a:buFont typeface="Wingdings" panose="05000000000000000000" pitchFamily="2" charset="2"/>
              <a:buChar char="v"/>
            </a:pPr>
            <a:r>
              <a:rPr lang="en-US" altLang="en-US" sz="2400" b="1" smtClean="0">
                <a:solidFill>
                  <a:srgbClr val="FF0000"/>
                </a:solidFill>
                <a:latin typeface="Tahoma" panose="020B0604030504040204" pitchFamily="34" charset="0"/>
                <a:cs typeface="Tahoma" panose="020B0604030504040204" pitchFamily="34" charset="0"/>
              </a:rPr>
              <a:t>Act	- </a:t>
            </a:r>
            <a:r>
              <a:rPr lang="en-US" altLang="en-US" sz="2400" b="0" smtClean="0">
                <a:solidFill>
                  <a:srgbClr val="184166"/>
                </a:solidFill>
                <a:latin typeface="Tahoma" panose="020B0604030504040204" pitchFamily="34" charset="0"/>
                <a:cs typeface="Tahoma" panose="020B0604030504040204" pitchFamily="34" charset="0"/>
              </a:rPr>
              <a:t>Tiếp </a:t>
            </a:r>
            <a:r>
              <a:rPr lang="en-US" altLang="en-US" sz="2400" b="0">
                <a:solidFill>
                  <a:srgbClr val="184166"/>
                </a:solidFill>
                <a:latin typeface="Tahoma" panose="020B0604030504040204" pitchFamily="34" charset="0"/>
                <a:cs typeface="Tahoma" panose="020B0604030504040204" pitchFamily="34" charset="0"/>
              </a:rPr>
              <a:t>tục khắc phục để cải tiến</a:t>
            </a:r>
          </a:p>
          <a:p>
            <a:pPr eaLnBrk="1" hangingPunct="1">
              <a:lnSpc>
                <a:spcPct val="155000"/>
              </a:lnSpc>
              <a:spcBef>
                <a:spcPct val="0"/>
              </a:spcBef>
              <a:buSzPct val="70000"/>
              <a:buFontTx/>
              <a:buNone/>
            </a:pPr>
            <a:endParaRPr lang="en-US" altLang="en-US" sz="2400" b="0">
              <a:solidFill>
                <a:srgbClr val="184166"/>
              </a:solidFill>
              <a:latin typeface="Tahoma" panose="020B0604030504040204" pitchFamily="34" charset="0"/>
              <a:cs typeface="Tahoma" panose="020B0604030504040204" pitchFamily="34" charset="0"/>
            </a:endParaRPr>
          </a:p>
        </p:txBody>
      </p:sp>
      <p:pic>
        <p:nvPicPr>
          <p:cNvPr id="71684" name="Picture 4" descr="j0295972[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8347259" y="3252124"/>
            <a:ext cx="1676400"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Date Placeholder 3"/>
          <p:cNvSpPr>
            <a:spLocks noGrp="1"/>
          </p:cNvSpPr>
          <p:nvPr>
            <p:ph type="dt" sz="half" idx="10"/>
          </p:nvPr>
        </p:nvSpPr>
        <p:spPr/>
        <p:txBody>
          <a:bodyPr/>
          <a:lstStyle/>
          <a:p>
            <a:fld id="{F4D69C86-813A-4B6C-891E-2B680B15A574}" type="datetime1">
              <a:rPr lang="vi-VN" smtClean="0"/>
              <a:t>09/09/2015</a:t>
            </a:fld>
            <a:endParaRPr lang="en-US"/>
          </a:p>
        </p:txBody>
      </p:sp>
      <p:sp>
        <p:nvSpPr>
          <p:cNvPr id="5" name="Footer Placeholder 4"/>
          <p:cNvSpPr>
            <a:spLocks noGrp="1"/>
          </p:cNvSpPr>
          <p:nvPr>
            <p:ph type="ftr" sz="quarter" idx="11"/>
          </p:nvPr>
        </p:nvSpPr>
        <p:spPr/>
        <p:txBody>
          <a:bodyPr/>
          <a:lstStyle/>
          <a:p>
            <a:r>
              <a:rPr lang="en-US" smtClean="0"/>
              <a:t>BVĐK Thị Xã Ngã Năm, Sóc Trăng</a:t>
            </a:r>
            <a:endParaRPr lang="en-US"/>
          </a:p>
        </p:txBody>
      </p:sp>
      <p:sp>
        <p:nvSpPr>
          <p:cNvPr id="6" name="Slide Number Placeholder 5"/>
          <p:cNvSpPr>
            <a:spLocks noGrp="1"/>
          </p:cNvSpPr>
          <p:nvPr>
            <p:ph type="sldNum" sz="quarter" idx="12"/>
          </p:nvPr>
        </p:nvSpPr>
        <p:spPr/>
        <p:txBody>
          <a:bodyPr/>
          <a:lstStyle/>
          <a:p>
            <a:fld id="{EF7AB561-25D8-4196-851B-64F78140E994}" type="slidenum">
              <a:rPr lang="en-US" smtClean="0"/>
              <a:t>36</a:t>
            </a:fld>
            <a:endParaRPr lang="en-US"/>
          </a:p>
        </p:txBody>
      </p:sp>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0734" y="86156"/>
            <a:ext cx="1026199" cy="893852"/>
          </a:xfrm>
          <a:prstGeom prst="rect">
            <a:avLst/>
          </a:prstGeom>
        </p:spPr>
      </p:pic>
    </p:spTree>
    <p:extLst>
      <p:ext uri="{BB962C8B-B14F-4D97-AF65-F5344CB8AC3E}">
        <p14:creationId xmlns:p14="http://schemas.microsoft.com/office/powerpoint/2010/main" val="25893582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body" idx="4294967295"/>
          </p:nvPr>
        </p:nvSpPr>
        <p:spPr>
          <a:xfrm>
            <a:off x="1641302" y="1593850"/>
            <a:ext cx="6019800" cy="3581400"/>
          </a:xfrm>
        </p:spPr>
        <p:txBody>
          <a:bodyPr rtlCol="0">
            <a:normAutofit/>
          </a:bodyPr>
          <a:lstStyle/>
          <a:p>
            <a:pPr marL="0" indent="0" fontAlgn="auto">
              <a:spcAft>
                <a:spcPts val="0"/>
              </a:spcAft>
              <a:buFont typeface="Wingdings 3" charset="2"/>
              <a:buNone/>
              <a:defRPr/>
            </a:pPr>
            <a:r>
              <a:rPr lang="en-US" altLang="en-US" sz="2400" b="1" dirty="0" err="1">
                <a:solidFill>
                  <a:srgbClr val="FF0000"/>
                </a:solidFill>
              </a:rPr>
              <a:t>Quan</a:t>
            </a:r>
            <a:r>
              <a:rPr lang="en-US" altLang="en-US" sz="2400" b="1" dirty="0">
                <a:solidFill>
                  <a:srgbClr val="FF0000"/>
                </a:solidFill>
              </a:rPr>
              <a:t> </a:t>
            </a:r>
            <a:r>
              <a:rPr lang="en-US" altLang="en-US" sz="2400" b="1" dirty="0" err="1">
                <a:solidFill>
                  <a:srgbClr val="FF0000"/>
                </a:solidFill>
              </a:rPr>
              <a:t>điểm</a:t>
            </a:r>
            <a:r>
              <a:rPr lang="en-US" altLang="en-US" sz="2400" b="1" dirty="0">
                <a:solidFill>
                  <a:srgbClr val="FF0000"/>
                </a:solidFill>
              </a:rPr>
              <a:t>:</a:t>
            </a:r>
          </a:p>
          <a:p>
            <a:pPr fontAlgn="auto">
              <a:spcAft>
                <a:spcPts val="0"/>
              </a:spcAft>
              <a:buFont typeface="Wingdings 3" charset="2"/>
              <a:buChar char=""/>
              <a:defRPr/>
            </a:pPr>
            <a:r>
              <a:rPr lang="en-US" altLang="en-US" sz="2400" dirty="0" err="1">
                <a:solidFill>
                  <a:srgbClr val="184166"/>
                </a:solidFill>
              </a:rPr>
              <a:t>Nếu</a:t>
            </a:r>
            <a:r>
              <a:rPr lang="en-US" altLang="en-US" sz="2400" dirty="0">
                <a:solidFill>
                  <a:srgbClr val="184166"/>
                </a:solidFill>
              </a:rPr>
              <a:t> </a:t>
            </a:r>
            <a:r>
              <a:rPr lang="en-US" altLang="en-US" sz="2400" dirty="0" err="1">
                <a:solidFill>
                  <a:srgbClr val="184166"/>
                </a:solidFill>
              </a:rPr>
              <a:t>kết</a:t>
            </a:r>
            <a:r>
              <a:rPr lang="en-US" altLang="en-US" sz="2400" dirty="0">
                <a:solidFill>
                  <a:srgbClr val="184166"/>
                </a:solidFill>
              </a:rPr>
              <a:t> </a:t>
            </a:r>
            <a:r>
              <a:rPr lang="en-US" altLang="en-US" sz="2400" dirty="0" err="1">
                <a:solidFill>
                  <a:srgbClr val="184166"/>
                </a:solidFill>
              </a:rPr>
              <a:t>quả</a:t>
            </a:r>
            <a:r>
              <a:rPr lang="en-US" altLang="en-US" sz="2400" dirty="0">
                <a:solidFill>
                  <a:srgbClr val="184166"/>
                </a:solidFill>
              </a:rPr>
              <a:t> </a:t>
            </a:r>
            <a:r>
              <a:rPr lang="en-US" altLang="en-US" sz="2400" dirty="0" err="1">
                <a:solidFill>
                  <a:srgbClr val="184166"/>
                </a:solidFill>
              </a:rPr>
              <a:t>không</a:t>
            </a:r>
            <a:r>
              <a:rPr lang="en-US" altLang="en-US" sz="2400" dirty="0">
                <a:solidFill>
                  <a:srgbClr val="184166"/>
                </a:solidFill>
              </a:rPr>
              <a:t> </a:t>
            </a:r>
            <a:r>
              <a:rPr lang="en-US" altLang="en-US" sz="2400" dirty="0" err="1">
                <a:solidFill>
                  <a:srgbClr val="184166"/>
                </a:solidFill>
              </a:rPr>
              <a:t>tốt</a:t>
            </a:r>
            <a:r>
              <a:rPr lang="en-US" altLang="en-US" sz="2400" dirty="0">
                <a:solidFill>
                  <a:srgbClr val="184166"/>
                </a:solidFill>
              </a:rPr>
              <a:t>          </a:t>
            </a:r>
            <a:r>
              <a:rPr lang="en-US" altLang="en-US" sz="2400" dirty="0" err="1">
                <a:solidFill>
                  <a:srgbClr val="184166"/>
                </a:solidFill>
              </a:rPr>
              <a:t>thực</a:t>
            </a:r>
            <a:r>
              <a:rPr lang="en-US" altLang="en-US" sz="2400" dirty="0">
                <a:solidFill>
                  <a:srgbClr val="184166"/>
                </a:solidFill>
              </a:rPr>
              <a:t> </a:t>
            </a:r>
            <a:r>
              <a:rPr lang="en-US" altLang="en-US" sz="2400" dirty="0" err="1">
                <a:solidFill>
                  <a:srgbClr val="184166"/>
                </a:solidFill>
              </a:rPr>
              <a:t>hiện</a:t>
            </a:r>
            <a:r>
              <a:rPr lang="en-US" altLang="en-US" sz="2400" dirty="0">
                <a:solidFill>
                  <a:srgbClr val="184166"/>
                </a:solidFill>
              </a:rPr>
              <a:t> </a:t>
            </a:r>
            <a:r>
              <a:rPr lang="en-US" altLang="en-US" sz="2400" err="1">
                <a:solidFill>
                  <a:srgbClr val="184166"/>
                </a:solidFill>
              </a:rPr>
              <a:t>lại</a:t>
            </a:r>
            <a:r>
              <a:rPr lang="en-US" altLang="en-US" sz="2400">
                <a:solidFill>
                  <a:srgbClr val="184166"/>
                </a:solidFill>
              </a:rPr>
              <a:t> </a:t>
            </a:r>
            <a:r>
              <a:rPr lang="en-US" altLang="en-US" sz="2400" smtClean="0">
                <a:solidFill>
                  <a:srgbClr val="184166"/>
                </a:solidFill>
              </a:rPr>
              <a:t>PDCA từ bước đầu PLAN</a:t>
            </a:r>
            <a:endParaRPr lang="en-US" altLang="en-US" sz="2400" dirty="0">
              <a:solidFill>
                <a:srgbClr val="184166"/>
              </a:solidFill>
            </a:endParaRPr>
          </a:p>
          <a:p>
            <a:pPr fontAlgn="auto">
              <a:spcAft>
                <a:spcPts val="0"/>
              </a:spcAft>
              <a:buFont typeface="Wingdings" panose="05000000000000000000" pitchFamily="2" charset="2"/>
              <a:buNone/>
              <a:defRPr/>
            </a:pPr>
            <a:endParaRPr lang="en-US" altLang="en-US" sz="2400" dirty="0">
              <a:solidFill>
                <a:srgbClr val="184166"/>
              </a:solidFill>
            </a:endParaRPr>
          </a:p>
          <a:p>
            <a:pPr fontAlgn="auto">
              <a:spcAft>
                <a:spcPts val="0"/>
              </a:spcAft>
              <a:buFont typeface="Wingdings 3" charset="2"/>
              <a:buChar char=""/>
              <a:defRPr/>
            </a:pPr>
            <a:r>
              <a:rPr lang="en-US" altLang="en-US" sz="2400" dirty="0" err="1">
                <a:solidFill>
                  <a:srgbClr val="184166"/>
                </a:solidFill>
              </a:rPr>
              <a:t>Nếu</a:t>
            </a:r>
            <a:r>
              <a:rPr lang="en-US" altLang="en-US" sz="2400" dirty="0">
                <a:solidFill>
                  <a:srgbClr val="184166"/>
                </a:solidFill>
              </a:rPr>
              <a:t> </a:t>
            </a:r>
            <a:r>
              <a:rPr lang="en-US" altLang="en-US" sz="2400" dirty="0" err="1">
                <a:solidFill>
                  <a:srgbClr val="184166"/>
                </a:solidFill>
              </a:rPr>
              <a:t>đạt</a:t>
            </a:r>
            <a:r>
              <a:rPr lang="en-US" altLang="en-US" sz="2400" dirty="0">
                <a:solidFill>
                  <a:srgbClr val="184166"/>
                </a:solidFill>
              </a:rPr>
              <a:t> </a:t>
            </a:r>
            <a:r>
              <a:rPr lang="en-US" altLang="en-US" sz="2400" dirty="0" err="1">
                <a:solidFill>
                  <a:srgbClr val="184166"/>
                </a:solidFill>
              </a:rPr>
              <a:t>kết</a:t>
            </a:r>
            <a:r>
              <a:rPr lang="en-US" altLang="en-US" sz="2400" dirty="0">
                <a:solidFill>
                  <a:srgbClr val="184166"/>
                </a:solidFill>
              </a:rPr>
              <a:t> </a:t>
            </a:r>
            <a:r>
              <a:rPr lang="en-US" altLang="en-US" sz="2400" dirty="0" err="1">
                <a:solidFill>
                  <a:srgbClr val="184166"/>
                </a:solidFill>
              </a:rPr>
              <a:t>quả</a:t>
            </a:r>
            <a:r>
              <a:rPr lang="en-US" altLang="en-US" sz="2400" dirty="0">
                <a:solidFill>
                  <a:srgbClr val="184166"/>
                </a:solidFill>
              </a:rPr>
              <a:t> </a:t>
            </a:r>
            <a:r>
              <a:rPr lang="en-US" altLang="en-US" sz="2400" dirty="0" err="1">
                <a:solidFill>
                  <a:srgbClr val="184166"/>
                </a:solidFill>
              </a:rPr>
              <a:t>tốt</a:t>
            </a:r>
            <a:r>
              <a:rPr lang="en-US" altLang="en-US" sz="2400" dirty="0">
                <a:solidFill>
                  <a:srgbClr val="184166"/>
                </a:solidFill>
              </a:rPr>
              <a:t>           </a:t>
            </a:r>
            <a:r>
              <a:rPr lang="en-US" altLang="en-US" sz="2400" dirty="0" err="1">
                <a:solidFill>
                  <a:srgbClr val="184166"/>
                </a:solidFill>
              </a:rPr>
              <a:t>cần</a:t>
            </a:r>
            <a:r>
              <a:rPr lang="en-US" altLang="en-US" sz="2400" dirty="0">
                <a:solidFill>
                  <a:srgbClr val="184166"/>
                </a:solidFill>
              </a:rPr>
              <a:t> </a:t>
            </a:r>
            <a:r>
              <a:rPr lang="en-US" altLang="en-US" sz="2400" dirty="0" err="1">
                <a:solidFill>
                  <a:srgbClr val="184166"/>
                </a:solidFill>
              </a:rPr>
              <a:t>huấn</a:t>
            </a:r>
            <a:r>
              <a:rPr lang="en-US" altLang="en-US" sz="2400" dirty="0">
                <a:solidFill>
                  <a:srgbClr val="184166"/>
                </a:solidFill>
              </a:rPr>
              <a:t> </a:t>
            </a:r>
            <a:r>
              <a:rPr lang="en-US" altLang="en-US" sz="2400" dirty="0" err="1">
                <a:solidFill>
                  <a:srgbClr val="184166"/>
                </a:solidFill>
              </a:rPr>
              <a:t>luyện</a:t>
            </a:r>
            <a:r>
              <a:rPr lang="en-US" altLang="en-US" sz="2400" dirty="0">
                <a:solidFill>
                  <a:srgbClr val="184166"/>
                </a:solidFill>
              </a:rPr>
              <a:t> </a:t>
            </a:r>
            <a:r>
              <a:rPr lang="en-US" altLang="en-US" sz="2400" dirty="0" err="1">
                <a:solidFill>
                  <a:srgbClr val="184166"/>
                </a:solidFill>
              </a:rPr>
              <a:t>mọi</a:t>
            </a:r>
            <a:r>
              <a:rPr lang="en-US" altLang="en-US" sz="2400" dirty="0">
                <a:solidFill>
                  <a:srgbClr val="184166"/>
                </a:solidFill>
              </a:rPr>
              <a:t> </a:t>
            </a:r>
            <a:r>
              <a:rPr lang="en-US" altLang="en-US" sz="2400" dirty="0" err="1">
                <a:solidFill>
                  <a:srgbClr val="184166"/>
                </a:solidFill>
              </a:rPr>
              <a:t>người</a:t>
            </a:r>
            <a:r>
              <a:rPr lang="en-US" altLang="en-US" sz="2400" dirty="0">
                <a:solidFill>
                  <a:srgbClr val="184166"/>
                </a:solidFill>
              </a:rPr>
              <a:t> </a:t>
            </a:r>
            <a:r>
              <a:rPr lang="en-US" altLang="en-US" sz="2400" dirty="0" err="1">
                <a:solidFill>
                  <a:srgbClr val="184166"/>
                </a:solidFill>
              </a:rPr>
              <a:t>các</a:t>
            </a:r>
            <a:r>
              <a:rPr lang="en-US" altLang="en-US" sz="2400" dirty="0">
                <a:solidFill>
                  <a:srgbClr val="184166"/>
                </a:solidFill>
              </a:rPr>
              <a:t> </a:t>
            </a:r>
            <a:r>
              <a:rPr lang="en-US" altLang="en-US" sz="2400" dirty="0" err="1">
                <a:solidFill>
                  <a:srgbClr val="184166"/>
                </a:solidFill>
              </a:rPr>
              <a:t>phương</a:t>
            </a:r>
            <a:r>
              <a:rPr lang="en-US" altLang="en-US" sz="2400" dirty="0">
                <a:solidFill>
                  <a:srgbClr val="184166"/>
                </a:solidFill>
              </a:rPr>
              <a:t> </a:t>
            </a:r>
            <a:r>
              <a:rPr lang="en-US" altLang="en-US" sz="2400" dirty="0" err="1">
                <a:solidFill>
                  <a:srgbClr val="184166"/>
                </a:solidFill>
              </a:rPr>
              <a:t>pháp</a:t>
            </a:r>
            <a:r>
              <a:rPr lang="en-US" altLang="en-US" sz="2400" dirty="0">
                <a:solidFill>
                  <a:srgbClr val="184166"/>
                </a:solidFill>
              </a:rPr>
              <a:t> </a:t>
            </a:r>
            <a:r>
              <a:rPr lang="en-US" altLang="en-US" sz="2400" dirty="0" err="1">
                <a:solidFill>
                  <a:srgbClr val="184166"/>
                </a:solidFill>
              </a:rPr>
              <a:t>mới</a:t>
            </a:r>
            <a:r>
              <a:rPr lang="en-US" altLang="en-US" sz="2400" dirty="0">
                <a:solidFill>
                  <a:srgbClr val="184166"/>
                </a:solidFill>
              </a:rPr>
              <a:t>, qui </a:t>
            </a:r>
            <a:r>
              <a:rPr lang="en-US" altLang="en-US" sz="2400" dirty="0" err="1">
                <a:solidFill>
                  <a:srgbClr val="184166"/>
                </a:solidFill>
              </a:rPr>
              <a:t>trình</a:t>
            </a:r>
            <a:r>
              <a:rPr lang="en-US" altLang="en-US" sz="2400" dirty="0">
                <a:solidFill>
                  <a:srgbClr val="184166"/>
                </a:solidFill>
              </a:rPr>
              <a:t> </a:t>
            </a:r>
            <a:r>
              <a:rPr lang="en-US" altLang="en-US" sz="2400" dirty="0" err="1">
                <a:solidFill>
                  <a:srgbClr val="184166"/>
                </a:solidFill>
              </a:rPr>
              <a:t>chuẩn</a:t>
            </a:r>
            <a:endParaRPr lang="en-US" altLang="en-US" sz="2400" dirty="0">
              <a:solidFill>
                <a:srgbClr val="184166"/>
              </a:solidFill>
            </a:endParaRPr>
          </a:p>
        </p:txBody>
      </p:sp>
      <p:sp>
        <p:nvSpPr>
          <p:cNvPr id="73734" name="Rectangle 2"/>
          <p:cNvSpPr>
            <a:spLocks noChangeArrowheads="1"/>
          </p:cNvSpPr>
          <p:nvPr/>
        </p:nvSpPr>
        <p:spPr bwMode="auto">
          <a:xfrm>
            <a:off x="2173472" y="285750"/>
            <a:ext cx="5943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SzPct val="70000"/>
              <a:buFontTx/>
              <a:buNone/>
            </a:pPr>
            <a:r>
              <a:rPr lang="en-US" altLang="en-US" sz="3200" b="1">
                <a:solidFill>
                  <a:srgbClr val="0000FF"/>
                </a:solidFill>
                <a:latin typeface="Verdana" panose="020B0604030504040204" pitchFamily="34" charset="0"/>
                <a:cs typeface="Arial" panose="020B0604020202020204" pitchFamily="34" charset="0"/>
              </a:rPr>
              <a:t>ACT – HÀNH ĐỘNG</a:t>
            </a:r>
          </a:p>
        </p:txBody>
      </p:sp>
      <p:pic>
        <p:nvPicPr>
          <p:cNvPr id="73735" name="Picture 4" descr="j0367662[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86600" y="3979863"/>
            <a:ext cx="2590800" cy="2390775"/>
          </a:xfrm>
          <a:prstGeom prst="rect">
            <a:avLst/>
          </a:prstGeom>
          <a:solidFill>
            <a:srgbClr val="00B0F0"/>
          </a:solidFill>
          <a:ln>
            <a:noFill/>
          </a:ln>
          <a:extLst/>
        </p:spPr>
      </p:pic>
      <p:sp>
        <p:nvSpPr>
          <p:cNvPr id="73736" name="AutoShape 5"/>
          <p:cNvSpPr>
            <a:spLocks noChangeArrowheads="1"/>
          </p:cNvSpPr>
          <p:nvPr/>
        </p:nvSpPr>
        <p:spPr bwMode="auto">
          <a:xfrm>
            <a:off x="5145272" y="2294862"/>
            <a:ext cx="685800" cy="152400"/>
          </a:xfrm>
          <a:prstGeom prst="notchedRightArrow">
            <a:avLst>
              <a:gd name="adj1" fmla="val 50000"/>
              <a:gd name="adj2" fmla="val 11250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endParaRPr lang="en-US" altLang="en-US">
              <a:solidFill>
                <a:schemeClr val="tx2"/>
              </a:solidFill>
              <a:latin typeface="Times New Roman" panose="02020603050405020304" pitchFamily="18" charset="0"/>
              <a:cs typeface="Arial" panose="020B0604020202020204" pitchFamily="34" charset="0"/>
            </a:endParaRPr>
          </a:p>
        </p:txBody>
      </p:sp>
      <p:sp>
        <p:nvSpPr>
          <p:cNvPr id="73737" name="AutoShape 6"/>
          <p:cNvSpPr>
            <a:spLocks noChangeArrowheads="1"/>
          </p:cNvSpPr>
          <p:nvPr/>
        </p:nvSpPr>
        <p:spPr bwMode="auto">
          <a:xfrm>
            <a:off x="4867286" y="3582656"/>
            <a:ext cx="685800" cy="152400"/>
          </a:xfrm>
          <a:prstGeom prst="notchedRightArrow">
            <a:avLst>
              <a:gd name="adj1" fmla="val 50000"/>
              <a:gd name="adj2" fmla="val 11250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endParaRPr lang="en-US" altLang="en-US">
              <a:solidFill>
                <a:schemeClr val="tx2"/>
              </a:solidFill>
              <a:latin typeface="Times New Roman" panose="02020603050405020304" pitchFamily="18" charset="0"/>
              <a:cs typeface="Arial" panose="020B0604020202020204" pitchFamily="34" charset="0"/>
            </a:endParaRPr>
          </a:p>
        </p:txBody>
      </p:sp>
      <p:sp>
        <p:nvSpPr>
          <p:cNvPr id="4" name="Date Placeholder 3"/>
          <p:cNvSpPr>
            <a:spLocks noGrp="1"/>
          </p:cNvSpPr>
          <p:nvPr>
            <p:ph type="dt" sz="half" idx="10"/>
          </p:nvPr>
        </p:nvSpPr>
        <p:spPr/>
        <p:txBody>
          <a:bodyPr/>
          <a:lstStyle/>
          <a:p>
            <a:fld id="{EA1BD535-84DA-4C30-8317-E05753008BAA}" type="datetime1">
              <a:rPr lang="vi-VN" smtClean="0"/>
              <a:t>09/09/2015</a:t>
            </a:fld>
            <a:endParaRPr lang="en-US"/>
          </a:p>
        </p:txBody>
      </p:sp>
      <p:sp>
        <p:nvSpPr>
          <p:cNvPr id="5" name="Footer Placeholder 4"/>
          <p:cNvSpPr>
            <a:spLocks noGrp="1"/>
          </p:cNvSpPr>
          <p:nvPr>
            <p:ph type="ftr" sz="quarter" idx="11"/>
          </p:nvPr>
        </p:nvSpPr>
        <p:spPr/>
        <p:txBody>
          <a:bodyPr/>
          <a:lstStyle/>
          <a:p>
            <a:r>
              <a:rPr lang="en-US" smtClean="0"/>
              <a:t>BVĐK Thị Xã Ngã Năm, Sóc Trăng</a:t>
            </a:r>
            <a:endParaRPr lang="en-US"/>
          </a:p>
        </p:txBody>
      </p:sp>
      <p:sp>
        <p:nvSpPr>
          <p:cNvPr id="6" name="Slide Number Placeholder 5"/>
          <p:cNvSpPr>
            <a:spLocks noGrp="1"/>
          </p:cNvSpPr>
          <p:nvPr>
            <p:ph type="sldNum" sz="quarter" idx="12"/>
          </p:nvPr>
        </p:nvSpPr>
        <p:spPr/>
        <p:txBody>
          <a:bodyPr/>
          <a:lstStyle/>
          <a:p>
            <a:fld id="{EF7AB561-25D8-4196-851B-64F78140E994}" type="slidenum">
              <a:rPr lang="en-US" smtClean="0"/>
              <a:t>37</a:t>
            </a:fld>
            <a:endParaRPr lang="en-US"/>
          </a:p>
        </p:txBody>
      </p:sp>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0734" y="86156"/>
            <a:ext cx="1026199" cy="893852"/>
          </a:xfrm>
          <a:prstGeom prst="rect">
            <a:avLst/>
          </a:prstGeom>
        </p:spPr>
      </p:pic>
    </p:spTree>
    <p:extLst>
      <p:ext uri="{BB962C8B-B14F-4D97-AF65-F5344CB8AC3E}">
        <p14:creationId xmlns:p14="http://schemas.microsoft.com/office/powerpoint/2010/main" val="64050909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ChangeArrowheads="1"/>
          </p:cNvSpPr>
          <p:nvPr/>
        </p:nvSpPr>
        <p:spPr bwMode="auto">
          <a:xfrm>
            <a:off x="1524000" y="196850"/>
            <a:ext cx="5943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SzPct val="70000"/>
              <a:buFontTx/>
              <a:buNone/>
            </a:pPr>
            <a:r>
              <a:rPr lang="en-US" altLang="en-US" sz="3200" b="1">
                <a:solidFill>
                  <a:srgbClr val="0000FF"/>
                </a:solidFill>
                <a:latin typeface="Verdana" panose="020B0604030504040204" pitchFamily="34" charset="0"/>
                <a:cs typeface="Arial" panose="020B0604020202020204" pitchFamily="34" charset="0"/>
              </a:rPr>
              <a:t>ACT – HÀNH ĐỘNG</a:t>
            </a:r>
          </a:p>
        </p:txBody>
      </p:sp>
      <p:sp>
        <p:nvSpPr>
          <p:cNvPr id="74755" name="TextBox 4"/>
          <p:cNvSpPr txBox="1">
            <a:spLocks noChangeArrowheads="1"/>
          </p:cNvSpPr>
          <p:nvPr/>
        </p:nvSpPr>
        <p:spPr bwMode="auto">
          <a:xfrm>
            <a:off x="381000" y="1873250"/>
            <a:ext cx="4724400" cy="3354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28600" indent="-2286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ts val="1200"/>
              </a:spcBef>
              <a:buSzPct val="70000"/>
              <a:buFont typeface="Wingdings" panose="05000000000000000000" pitchFamily="2" charset="2"/>
              <a:buNone/>
            </a:pPr>
            <a:r>
              <a:rPr lang="en-US" altLang="en-US" sz="2400">
                <a:solidFill>
                  <a:srgbClr val="FF0000"/>
                </a:solidFill>
                <a:latin typeface="Verdana" panose="020B0604030504040204" pitchFamily="34" charset="0"/>
                <a:cs typeface="Arial" panose="020B0604020202020204" pitchFamily="34" charset="0"/>
              </a:rPr>
              <a:t>Quan điểm: </a:t>
            </a:r>
            <a:r>
              <a:rPr lang="en-US" altLang="en-US" sz="2400" b="0">
                <a:solidFill>
                  <a:schemeClr val="hlink"/>
                </a:solidFill>
                <a:latin typeface="Verdana" panose="020B0604030504040204" pitchFamily="34" charset="0"/>
                <a:cs typeface="Arial" panose="020B0604020202020204" pitchFamily="34" charset="0"/>
              </a:rPr>
              <a:t>Trước khi đưa ra một hành động, một mục tiêu mới cần:</a:t>
            </a:r>
          </a:p>
          <a:p>
            <a:pPr eaLnBrk="1" hangingPunct="1">
              <a:lnSpc>
                <a:spcPct val="100000"/>
              </a:lnSpc>
              <a:spcBef>
                <a:spcPts val="1200"/>
              </a:spcBef>
              <a:buSzPct val="70000"/>
              <a:buFontTx/>
              <a:buChar char="-"/>
            </a:pPr>
            <a:r>
              <a:rPr lang="en-US" altLang="en-US" sz="2400" b="0">
                <a:solidFill>
                  <a:schemeClr val="hlink"/>
                </a:solidFill>
                <a:latin typeface="Verdana" panose="020B0604030504040204" pitchFamily="34" charset="0"/>
                <a:cs typeface="Arial" panose="020B0604020202020204" pitchFamily="34" charset="0"/>
              </a:rPr>
              <a:t>Cân nhắc, xem xét và phân tích các số liệu.</a:t>
            </a:r>
          </a:p>
          <a:p>
            <a:pPr eaLnBrk="1" hangingPunct="1">
              <a:lnSpc>
                <a:spcPct val="100000"/>
              </a:lnSpc>
              <a:spcBef>
                <a:spcPts val="1200"/>
              </a:spcBef>
              <a:buSzPct val="70000"/>
              <a:buFontTx/>
              <a:buChar char="-"/>
            </a:pPr>
            <a:r>
              <a:rPr lang="en-US" altLang="en-US" sz="2400" b="0">
                <a:solidFill>
                  <a:schemeClr val="hlink"/>
                </a:solidFill>
                <a:latin typeface="Verdana" panose="020B0604030504040204" pitchFamily="34" charset="0"/>
                <a:cs typeface="Arial" panose="020B0604020202020204" pitchFamily="34" charset="0"/>
              </a:rPr>
              <a:t>Đảm bảo các số liệu, kết quả thu được là số liệu thực, chính xác</a:t>
            </a:r>
          </a:p>
        </p:txBody>
      </p:sp>
      <p:pic>
        <p:nvPicPr>
          <p:cNvPr id="74756" name="Picture 3" descr="PDCA deming-wheel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91063" y="1981200"/>
            <a:ext cx="5029200" cy="3886200"/>
          </a:xfrm>
          <a:prstGeom prst="rect">
            <a:avLst/>
          </a:prstGeom>
          <a:noFill/>
          <a:ln w="9525">
            <a:solidFill>
              <a:srgbClr val="CCFFFF"/>
            </a:solidFill>
            <a:miter lim="800000"/>
            <a:headEnd/>
            <a:tailEnd/>
          </a:ln>
          <a:extLst>
            <a:ext uri="{909E8E84-426E-40DD-AFC4-6F175D3DCCD1}">
              <a14:hiddenFill xmlns:a14="http://schemas.microsoft.com/office/drawing/2010/main">
                <a:solidFill>
                  <a:srgbClr val="FFFFFF"/>
                </a:solidFill>
              </a14:hiddenFill>
            </a:ext>
          </a:extLst>
        </p:spPr>
      </p:pic>
      <p:sp>
        <p:nvSpPr>
          <p:cNvPr id="4" name="Date Placeholder 3"/>
          <p:cNvSpPr>
            <a:spLocks noGrp="1"/>
          </p:cNvSpPr>
          <p:nvPr>
            <p:ph type="dt" sz="half" idx="10"/>
          </p:nvPr>
        </p:nvSpPr>
        <p:spPr/>
        <p:txBody>
          <a:bodyPr/>
          <a:lstStyle/>
          <a:p>
            <a:fld id="{509CB00F-1EED-46AC-B1FE-27AFAC5FE06D}" type="datetime1">
              <a:rPr lang="vi-VN" smtClean="0"/>
              <a:t>09/09/2015</a:t>
            </a:fld>
            <a:endParaRPr lang="en-US"/>
          </a:p>
        </p:txBody>
      </p:sp>
      <p:sp>
        <p:nvSpPr>
          <p:cNvPr id="5" name="Footer Placeholder 4"/>
          <p:cNvSpPr>
            <a:spLocks noGrp="1"/>
          </p:cNvSpPr>
          <p:nvPr>
            <p:ph type="ftr" sz="quarter" idx="11"/>
          </p:nvPr>
        </p:nvSpPr>
        <p:spPr/>
        <p:txBody>
          <a:bodyPr/>
          <a:lstStyle/>
          <a:p>
            <a:r>
              <a:rPr lang="en-US" smtClean="0"/>
              <a:t>BVĐK Thị Xã Ngã Năm, Sóc Trăng</a:t>
            </a:r>
            <a:endParaRPr lang="en-US"/>
          </a:p>
        </p:txBody>
      </p:sp>
      <p:sp>
        <p:nvSpPr>
          <p:cNvPr id="6" name="Slide Number Placeholder 5"/>
          <p:cNvSpPr>
            <a:spLocks noGrp="1"/>
          </p:cNvSpPr>
          <p:nvPr>
            <p:ph type="sldNum" sz="quarter" idx="12"/>
          </p:nvPr>
        </p:nvSpPr>
        <p:spPr/>
        <p:txBody>
          <a:bodyPr/>
          <a:lstStyle/>
          <a:p>
            <a:fld id="{EF7AB561-25D8-4196-851B-64F78140E994}" type="slidenum">
              <a:rPr lang="en-US" smtClean="0"/>
              <a:t>38</a:t>
            </a:fld>
            <a:endParaRPr lang="en-US"/>
          </a:p>
        </p:txBody>
      </p:sp>
      <p:sp>
        <p:nvSpPr>
          <p:cNvPr id="7" name="Heptagon 6"/>
          <p:cNvSpPr/>
          <p:nvPr/>
        </p:nvSpPr>
        <p:spPr>
          <a:xfrm>
            <a:off x="8390639" y="1588560"/>
            <a:ext cx="541693" cy="437356"/>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smtClean="0">
                <a:solidFill>
                  <a:srgbClr val="0070C0"/>
                </a:solidFill>
              </a:rPr>
              <a:t>2</a:t>
            </a:r>
            <a:endParaRPr lang="en-US" b="1">
              <a:solidFill>
                <a:srgbClr val="0070C0"/>
              </a:solidFill>
            </a:endParaRPr>
          </a:p>
        </p:txBody>
      </p:sp>
      <p:sp>
        <p:nvSpPr>
          <p:cNvPr id="12" name="Heptagon 11"/>
          <p:cNvSpPr/>
          <p:nvPr/>
        </p:nvSpPr>
        <p:spPr>
          <a:xfrm>
            <a:off x="5105400" y="2754314"/>
            <a:ext cx="541693" cy="437356"/>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smtClean="0">
                <a:solidFill>
                  <a:srgbClr val="0070C0"/>
                </a:solidFill>
              </a:rPr>
              <a:t>1</a:t>
            </a:r>
            <a:endParaRPr lang="en-US" b="1">
              <a:solidFill>
                <a:srgbClr val="0070C0"/>
              </a:solidFill>
            </a:endParaRPr>
          </a:p>
        </p:txBody>
      </p:sp>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0734" y="86156"/>
            <a:ext cx="1026199" cy="893852"/>
          </a:xfrm>
          <a:prstGeom prst="rect">
            <a:avLst/>
          </a:prstGeom>
        </p:spPr>
      </p:pic>
    </p:spTree>
    <p:extLst>
      <p:ext uri="{BB962C8B-B14F-4D97-AF65-F5344CB8AC3E}">
        <p14:creationId xmlns:p14="http://schemas.microsoft.com/office/powerpoint/2010/main" val="304282614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2" name="Picture 3" descr="Plan-Do-Check-Act-Cycle-III"/>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1371600"/>
            <a:ext cx="4481513"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6803" name="Text Box 4"/>
          <p:cNvSpPr txBox="1">
            <a:spLocks noChangeArrowheads="1"/>
          </p:cNvSpPr>
          <p:nvPr/>
        </p:nvSpPr>
        <p:spPr bwMode="auto">
          <a:xfrm>
            <a:off x="5334000" y="1676400"/>
            <a:ext cx="4267200" cy="286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50000"/>
              </a:lnSpc>
              <a:spcBef>
                <a:spcPct val="0"/>
              </a:spcBef>
              <a:buSzPct val="70000"/>
              <a:buFontTx/>
              <a:buNone/>
            </a:pPr>
            <a:r>
              <a:rPr lang="en-US" altLang="en-US" sz="2400" b="0">
                <a:solidFill>
                  <a:srgbClr val="0000FF"/>
                </a:solidFill>
                <a:latin typeface="Tahoma" panose="020B0604030504040204" pitchFamily="34" charset="0"/>
                <a:cs typeface="Arial" panose="020B0604020202020204" pitchFamily="34" charset="0"/>
              </a:rPr>
              <a:t>Tại mỗi khâu </a:t>
            </a:r>
          </a:p>
          <a:p>
            <a:pPr eaLnBrk="1" hangingPunct="1">
              <a:lnSpc>
                <a:spcPct val="150000"/>
              </a:lnSpc>
              <a:spcBef>
                <a:spcPct val="0"/>
              </a:spcBef>
              <a:buSzPct val="70000"/>
              <a:buFontTx/>
              <a:buNone/>
            </a:pPr>
            <a:r>
              <a:rPr lang="en-US" altLang="en-US" sz="2400">
                <a:solidFill>
                  <a:srgbClr val="FF3399"/>
                </a:solidFill>
                <a:latin typeface="Tahoma" panose="020B0604030504040204" pitchFamily="34" charset="0"/>
                <a:cs typeface="Arial" panose="020B0604020202020204" pitchFamily="34" charset="0"/>
              </a:rPr>
              <a:t>Plan – Do – Check - Act</a:t>
            </a:r>
            <a:r>
              <a:rPr lang="en-US" altLang="en-US" sz="2400" b="0">
                <a:solidFill>
                  <a:srgbClr val="0000FF"/>
                </a:solidFill>
                <a:latin typeface="Tahoma" panose="020B0604030504040204" pitchFamily="34" charset="0"/>
                <a:cs typeface="Arial" panose="020B0604020202020204" pitchFamily="34" charset="0"/>
              </a:rPr>
              <a:t> đều lần lượt đi qua các quy trình con với đầy đủ các bước </a:t>
            </a:r>
            <a:r>
              <a:rPr lang="en-US" altLang="en-US" sz="2400">
                <a:solidFill>
                  <a:srgbClr val="FF3399"/>
                </a:solidFill>
                <a:latin typeface="Tahoma" panose="020B0604030504040204" pitchFamily="34" charset="0"/>
                <a:cs typeface="Arial" panose="020B0604020202020204" pitchFamily="34" charset="0"/>
              </a:rPr>
              <a:t>P – D – C – A</a:t>
            </a:r>
            <a:r>
              <a:rPr lang="en-US" altLang="en-US" sz="2400" b="0">
                <a:solidFill>
                  <a:srgbClr val="0000FF"/>
                </a:solidFill>
                <a:latin typeface="Tahoma" panose="020B0604030504040204" pitchFamily="34" charset="0"/>
                <a:cs typeface="Arial" panose="020B0604020202020204" pitchFamily="34" charset="0"/>
              </a:rPr>
              <a:t> </a:t>
            </a:r>
            <a:r>
              <a:rPr lang="en-US" altLang="en-US" sz="2400" b="0">
                <a:latin typeface="Tahoma" panose="020B0604030504040204" pitchFamily="34" charset="0"/>
                <a:cs typeface="Arial" panose="020B0604020202020204" pitchFamily="34" charset="0"/>
              </a:rPr>
              <a:t> </a:t>
            </a:r>
          </a:p>
        </p:txBody>
      </p:sp>
      <p:sp>
        <p:nvSpPr>
          <p:cNvPr id="76804" name="Rectangle 6"/>
          <p:cNvSpPr>
            <a:spLocks noChangeArrowheads="1"/>
          </p:cNvSpPr>
          <p:nvPr/>
        </p:nvSpPr>
        <p:spPr bwMode="auto">
          <a:xfrm>
            <a:off x="1371600" y="311150"/>
            <a:ext cx="7010400" cy="838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3200" b="1">
                <a:solidFill>
                  <a:srgbClr val="0033CC"/>
                </a:solidFill>
                <a:latin typeface="Times New Roman" panose="02020603050405020304" pitchFamily="18" charset="0"/>
              </a:rPr>
              <a:t>Chu trình giải quyết vấn đề</a:t>
            </a:r>
          </a:p>
        </p:txBody>
      </p:sp>
      <p:sp>
        <p:nvSpPr>
          <p:cNvPr id="4" name="Date Placeholder 3"/>
          <p:cNvSpPr>
            <a:spLocks noGrp="1"/>
          </p:cNvSpPr>
          <p:nvPr>
            <p:ph type="dt" sz="half" idx="10"/>
          </p:nvPr>
        </p:nvSpPr>
        <p:spPr/>
        <p:txBody>
          <a:bodyPr/>
          <a:lstStyle/>
          <a:p>
            <a:fld id="{10303D26-F06B-4948-8051-4A492C276A8A}" type="datetime1">
              <a:rPr lang="vi-VN" smtClean="0"/>
              <a:t>09/09/2015</a:t>
            </a:fld>
            <a:endParaRPr lang="en-US"/>
          </a:p>
        </p:txBody>
      </p:sp>
      <p:sp>
        <p:nvSpPr>
          <p:cNvPr id="5" name="Footer Placeholder 4"/>
          <p:cNvSpPr>
            <a:spLocks noGrp="1"/>
          </p:cNvSpPr>
          <p:nvPr>
            <p:ph type="ftr" sz="quarter" idx="11"/>
          </p:nvPr>
        </p:nvSpPr>
        <p:spPr/>
        <p:txBody>
          <a:bodyPr/>
          <a:lstStyle/>
          <a:p>
            <a:r>
              <a:rPr lang="en-US" smtClean="0"/>
              <a:t>BVĐK Thị Xã Ngã Năm, Sóc Trăng</a:t>
            </a:r>
            <a:endParaRPr lang="en-US"/>
          </a:p>
        </p:txBody>
      </p:sp>
      <p:sp>
        <p:nvSpPr>
          <p:cNvPr id="6" name="Slide Number Placeholder 5"/>
          <p:cNvSpPr>
            <a:spLocks noGrp="1"/>
          </p:cNvSpPr>
          <p:nvPr>
            <p:ph type="sldNum" sz="quarter" idx="12"/>
          </p:nvPr>
        </p:nvSpPr>
        <p:spPr/>
        <p:txBody>
          <a:bodyPr/>
          <a:lstStyle/>
          <a:p>
            <a:fld id="{EF7AB561-25D8-4196-851B-64F78140E994}" type="slidenum">
              <a:rPr lang="en-US" smtClean="0"/>
              <a:t>39</a:t>
            </a:fld>
            <a:endParaRPr lang="en-US"/>
          </a:p>
        </p:txBody>
      </p:sp>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0734" y="86156"/>
            <a:ext cx="1026199" cy="893852"/>
          </a:xfrm>
          <a:prstGeom prst="rect">
            <a:avLst/>
          </a:prstGeom>
        </p:spPr>
      </p:pic>
    </p:spTree>
    <p:extLst>
      <p:ext uri="{BB962C8B-B14F-4D97-AF65-F5344CB8AC3E}">
        <p14:creationId xmlns:p14="http://schemas.microsoft.com/office/powerpoint/2010/main" val="193813727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7" name="Rectangle 2"/>
          <p:cNvSpPr>
            <a:spLocks noGrp="1" noChangeArrowheads="1"/>
          </p:cNvSpPr>
          <p:nvPr>
            <p:ph type="body" idx="4294967295"/>
          </p:nvPr>
        </p:nvSpPr>
        <p:spPr>
          <a:xfrm>
            <a:off x="442913" y="1028700"/>
            <a:ext cx="9644062" cy="4533900"/>
          </a:xfrm>
        </p:spPr>
        <p:txBody>
          <a:bodyPr rIns="274320" bIns="91440">
            <a:noAutofit/>
          </a:bodyPr>
          <a:lstStyle/>
          <a:p>
            <a:pPr>
              <a:lnSpc>
                <a:spcPct val="80000"/>
              </a:lnSpc>
            </a:pPr>
            <a:r>
              <a:rPr lang="en-US" altLang="en-US" sz="2400" smtClean="0">
                <a:solidFill>
                  <a:srgbClr val="0000FF"/>
                </a:solidFill>
              </a:rPr>
              <a:t>PDCA là công cụ hữu hiệu, phương pháp luận khoa học để giải quyết vấn đề</a:t>
            </a:r>
          </a:p>
          <a:p>
            <a:pPr>
              <a:lnSpc>
                <a:spcPct val="80000"/>
              </a:lnSpc>
            </a:pPr>
            <a:r>
              <a:rPr lang="en-US" altLang="en-US" sz="2400" smtClean="0">
                <a:solidFill>
                  <a:srgbClr val="0000FF"/>
                </a:solidFill>
              </a:rPr>
              <a:t>Được thiết kế để áp dụng liên tục, nhiều lần</a:t>
            </a:r>
          </a:p>
          <a:p>
            <a:pPr>
              <a:lnSpc>
                <a:spcPct val="80000"/>
              </a:lnSpc>
            </a:pPr>
            <a:r>
              <a:rPr lang="en-US" altLang="en-US" sz="2400" smtClean="0">
                <a:solidFill>
                  <a:srgbClr val="0000FF"/>
                </a:solidFill>
              </a:rPr>
              <a:t>Bao gồm các hoạt động theo vòng khép kín</a:t>
            </a:r>
          </a:p>
          <a:p>
            <a:pPr>
              <a:lnSpc>
                <a:spcPct val="80000"/>
              </a:lnSpc>
            </a:pPr>
            <a:r>
              <a:rPr lang="en-US" altLang="en-US" sz="2400" smtClean="0">
                <a:solidFill>
                  <a:srgbClr val="0000FF"/>
                </a:solidFill>
              </a:rPr>
              <a:t>Nâng cao kiến thức cá nhân khi đánh giá nguyên nhân của vấn đề</a:t>
            </a:r>
          </a:p>
          <a:p>
            <a:pPr>
              <a:lnSpc>
                <a:spcPct val="80000"/>
              </a:lnSpc>
            </a:pPr>
            <a:r>
              <a:rPr lang="en-US" altLang="en-US" sz="2400" smtClean="0">
                <a:solidFill>
                  <a:srgbClr val="0000FF"/>
                </a:solidFill>
              </a:rPr>
              <a:t>Mục đích cuối cùng của chu trình PDCA là cải tiến liên tục làm cho khách hàng hài lòng</a:t>
            </a:r>
          </a:p>
          <a:p>
            <a:pPr>
              <a:lnSpc>
                <a:spcPct val="80000"/>
              </a:lnSpc>
            </a:pPr>
            <a:r>
              <a:rPr lang="en-US" altLang="en-US" sz="2400" smtClean="0">
                <a:solidFill>
                  <a:srgbClr val="0000FF"/>
                </a:solidFill>
              </a:rPr>
              <a:t>Khi thực hiện cần:</a:t>
            </a:r>
          </a:p>
          <a:p>
            <a:pPr lvl="1">
              <a:buFont typeface="Wingdings" panose="05000000000000000000" pitchFamily="2" charset="2"/>
              <a:buChar char="ü"/>
            </a:pPr>
            <a:r>
              <a:rPr lang="en-US" altLang="en-US" sz="2400" smtClean="0">
                <a:solidFill>
                  <a:srgbClr val="0000FF"/>
                </a:solidFill>
              </a:rPr>
              <a:t>Dữ liệu</a:t>
            </a:r>
          </a:p>
          <a:p>
            <a:pPr lvl="1">
              <a:buFont typeface="Wingdings" panose="05000000000000000000" pitchFamily="2" charset="2"/>
              <a:buChar char="ü"/>
            </a:pPr>
            <a:r>
              <a:rPr lang="en-US" altLang="en-US" sz="2400" smtClean="0">
                <a:solidFill>
                  <a:srgbClr val="0000FF"/>
                </a:solidFill>
              </a:rPr>
              <a:t>Bằng chứng về việc dữ liệu và số liệu liên quan đến vấn đề </a:t>
            </a:r>
          </a:p>
          <a:p>
            <a:pPr lvl="1">
              <a:buFont typeface="Wingdings" panose="05000000000000000000" pitchFamily="2" charset="2"/>
              <a:buChar char="ü"/>
            </a:pPr>
            <a:r>
              <a:rPr lang="en-US" altLang="en-US" sz="2400" smtClean="0">
                <a:solidFill>
                  <a:srgbClr val="0000FF"/>
                </a:solidFill>
              </a:rPr>
              <a:t>Phân tích khách quan và tư duy phê phán xung quanh vấn đề</a:t>
            </a:r>
          </a:p>
        </p:txBody>
      </p:sp>
      <p:sp>
        <p:nvSpPr>
          <p:cNvPr id="13318" name="Rectangle 3"/>
          <p:cNvSpPr>
            <a:spLocks noChangeArrowheads="1"/>
          </p:cNvSpPr>
          <p:nvPr/>
        </p:nvSpPr>
        <p:spPr bwMode="auto">
          <a:xfrm>
            <a:off x="3825875" y="236538"/>
            <a:ext cx="2114681"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en-US" sz="3200" b="1">
                <a:solidFill>
                  <a:srgbClr val="FF0000"/>
                </a:solidFill>
                <a:latin typeface="Arial" panose="020B0604020202020204" pitchFamily="34" charset="0"/>
                <a:cs typeface="Arial" panose="020B0604020202020204" pitchFamily="34" charset="0"/>
              </a:rPr>
              <a:t>Giới thiệu</a:t>
            </a:r>
          </a:p>
        </p:txBody>
      </p:sp>
      <p:sp>
        <p:nvSpPr>
          <p:cNvPr id="4" name="Date Placeholder 3"/>
          <p:cNvSpPr>
            <a:spLocks noGrp="1"/>
          </p:cNvSpPr>
          <p:nvPr>
            <p:ph type="dt" sz="half" idx="10"/>
          </p:nvPr>
        </p:nvSpPr>
        <p:spPr/>
        <p:txBody>
          <a:bodyPr/>
          <a:lstStyle/>
          <a:p>
            <a:fld id="{B8B9F758-2F45-4D47-80FB-E4094709DC67}" type="datetime1">
              <a:rPr lang="vi-VN" smtClean="0"/>
              <a:t>09/09/2015</a:t>
            </a:fld>
            <a:endParaRPr lang="en-US"/>
          </a:p>
        </p:txBody>
      </p:sp>
      <p:sp>
        <p:nvSpPr>
          <p:cNvPr id="5" name="Footer Placeholder 4"/>
          <p:cNvSpPr>
            <a:spLocks noGrp="1"/>
          </p:cNvSpPr>
          <p:nvPr>
            <p:ph type="ftr" sz="quarter" idx="11"/>
          </p:nvPr>
        </p:nvSpPr>
        <p:spPr/>
        <p:txBody>
          <a:bodyPr/>
          <a:lstStyle/>
          <a:p>
            <a:r>
              <a:rPr lang="en-US" smtClean="0"/>
              <a:t>BVĐK Thị Xã Ngã Năm, Sóc Trăng</a:t>
            </a:r>
            <a:endParaRPr lang="en-US"/>
          </a:p>
        </p:txBody>
      </p:sp>
      <p:sp>
        <p:nvSpPr>
          <p:cNvPr id="6" name="Slide Number Placeholder 5"/>
          <p:cNvSpPr>
            <a:spLocks noGrp="1"/>
          </p:cNvSpPr>
          <p:nvPr>
            <p:ph type="sldNum" sz="quarter" idx="12"/>
          </p:nvPr>
        </p:nvSpPr>
        <p:spPr/>
        <p:txBody>
          <a:bodyPr/>
          <a:lstStyle/>
          <a:p>
            <a:fld id="{EF7AB561-25D8-4196-851B-64F78140E994}" type="slidenum">
              <a:rPr lang="en-US" smtClean="0"/>
              <a:t>4</a:t>
            </a:fld>
            <a:endParaRPr lang="en-US"/>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0734" y="86156"/>
            <a:ext cx="1026199" cy="893852"/>
          </a:xfrm>
          <a:prstGeom prst="rect">
            <a:avLst/>
          </a:prstGeom>
        </p:spPr>
      </p:pic>
    </p:spTree>
    <p:extLst>
      <p:ext uri="{BB962C8B-B14F-4D97-AF65-F5344CB8AC3E}">
        <p14:creationId xmlns:p14="http://schemas.microsoft.com/office/powerpoint/2010/main" val="407730988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p:txBody>
          <a:bodyPr/>
          <a:lstStyle/>
          <a:p>
            <a:pPr algn="ctr"/>
            <a:r>
              <a:rPr lang="en-US" altLang="en-US" sz="3200" b="1" smtClean="0">
                <a:solidFill>
                  <a:srgbClr val="FF0000"/>
                </a:solidFill>
              </a:rPr>
              <a:t>Chọn lựa hướng tiếp cận giải quyết </a:t>
            </a:r>
            <a:br>
              <a:rPr lang="en-US" altLang="en-US" sz="3200" b="1" smtClean="0">
                <a:solidFill>
                  <a:srgbClr val="FF0000"/>
                </a:solidFill>
              </a:rPr>
            </a:br>
            <a:r>
              <a:rPr lang="en-US" altLang="en-US" sz="3200" b="1" smtClean="0">
                <a:solidFill>
                  <a:srgbClr val="FF0000"/>
                </a:solidFill>
              </a:rPr>
              <a:t>các vấn đề chất lượng</a:t>
            </a:r>
          </a:p>
        </p:txBody>
      </p:sp>
      <p:sp>
        <p:nvSpPr>
          <p:cNvPr id="78851" name="Rectangle 3"/>
          <p:cNvSpPr>
            <a:spLocks noGrp="1" noChangeArrowheads="1"/>
          </p:cNvSpPr>
          <p:nvPr>
            <p:ph idx="1"/>
          </p:nvPr>
        </p:nvSpPr>
        <p:spPr>
          <a:xfrm>
            <a:off x="801688" y="2160588"/>
            <a:ext cx="8596312" cy="3881437"/>
          </a:xfrm>
        </p:spPr>
        <p:txBody>
          <a:bodyPr/>
          <a:lstStyle/>
          <a:p>
            <a:pPr>
              <a:spcBef>
                <a:spcPts val="1800"/>
              </a:spcBef>
              <a:buFont typeface="Wingdings 3" panose="05040102010807070707" pitchFamily="18" charset="2"/>
              <a:buNone/>
            </a:pPr>
            <a:r>
              <a:rPr lang="en-US" altLang="en-US" sz="2400" smtClean="0"/>
              <a:t> </a:t>
            </a:r>
            <a:r>
              <a:rPr lang="en-US" altLang="en-US" sz="2400" smtClean="0">
                <a:solidFill>
                  <a:srgbClr val="000099"/>
                </a:solidFill>
              </a:rPr>
              <a:t>Tại sao phải chọn lựa hướng tiếp cập vấn đề phù hợp?</a:t>
            </a:r>
          </a:p>
          <a:p>
            <a:pPr>
              <a:spcBef>
                <a:spcPts val="1800"/>
              </a:spcBef>
            </a:pPr>
            <a:r>
              <a:rPr lang="en-US" altLang="en-US" sz="2400" smtClean="0">
                <a:solidFill>
                  <a:srgbClr val="000099"/>
                </a:solidFill>
              </a:rPr>
              <a:t>Sự phức tạp</a:t>
            </a:r>
          </a:p>
          <a:p>
            <a:pPr>
              <a:spcBef>
                <a:spcPts val="1800"/>
              </a:spcBef>
            </a:pPr>
            <a:r>
              <a:rPr lang="en-US" altLang="en-US" sz="2400" smtClean="0">
                <a:solidFill>
                  <a:srgbClr val="000099"/>
                </a:solidFill>
              </a:rPr>
              <a:t>Phạm vi ảnh hưởng</a:t>
            </a:r>
          </a:p>
          <a:p>
            <a:pPr>
              <a:spcBef>
                <a:spcPts val="1800"/>
              </a:spcBef>
            </a:pPr>
            <a:r>
              <a:rPr lang="en-US" altLang="en-US" sz="2400" smtClean="0">
                <a:solidFill>
                  <a:srgbClr val="000099"/>
                </a:solidFill>
              </a:rPr>
              <a:t>Khả năng người quản lý</a:t>
            </a:r>
          </a:p>
          <a:p>
            <a:pPr>
              <a:spcBef>
                <a:spcPts val="1800"/>
              </a:spcBef>
              <a:buFont typeface="Wingdings 3" panose="05040102010807070707" pitchFamily="18" charset="2"/>
              <a:buNone/>
            </a:pPr>
            <a:r>
              <a:rPr lang="en-US" altLang="en-US" sz="2400" smtClean="0">
                <a:solidFill>
                  <a:srgbClr val="000099"/>
                </a:solidFill>
                <a:sym typeface="Wingdings" panose="05000000000000000000" pitchFamily="2" charset="2"/>
              </a:rPr>
              <a:t>		 Tiết kiệm thời gian, công sức, chi phí và đảm bảo hiệu quả</a:t>
            </a:r>
            <a:endParaRPr lang="en-US" altLang="en-US" sz="2400" smtClean="0">
              <a:solidFill>
                <a:srgbClr val="000099"/>
              </a:solidFill>
            </a:endParaRPr>
          </a:p>
        </p:txBody>
      </p:sp>
      <p:sp>
        <p:nvSpPr>
          <p:cNvPr id="2" name="Striped Right Arrow 1"/>
          <p:cNvSpPr/>
          <p:nvPr/>
        </p:nvSpPr>
        <p:spPr>
          <a:xfrm>
            <a:off x="381000" y="4572000"/>
            <a:ext cx="839788" cy="533400"/>
          </a:xfrm>
          <a:prstGeom prst="striped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0000"/>
              </a:solidFill>
            </a:endParaRPr>
          </a:p>
        </p:txBody>
      </p:sp>
      <p:sp>
        <p:nvSpPr>
          <p:cNvPr id="5" name="Date Placeholder 4"/>
          <p:cNvSpPr>
            <a:spLocks noGrp="1"/>
          </p:cNvSpPr>
          <p:nvPr>
            <p:ph type="dt" sz="half" idx="10"/>
          </p:nvPr>
        </p:nvSpPr>
        <p:spPr/>
        <p:txBody>
          <a:bodyPr/>
          <a:lstStyle/>
          <a:p>
            <a:fld id="{5D950B1A-899A-4FAD-821B-3D990AF9DF89}" type="datetime1">
              <a:rPr lang="vi-VN" smtClean="0"/>
              <a:t>09/09/2015</a:t>
            </a:fld>
            <a:endParaRPr lang="en-US"/>
          </a:p>
        </p:txBody>
      </p:sp>
      <p:sp>
        <p:nvSpPr>
          <p:cNvPr id="6" name="Footer Placeholder 5"/>
          <p:cNvSpPr>
            <a:spLocks noGrp="1"/>
          </p:cNvSpPr>
          <p:nvPr>
            <p:ph type="ftr" sz="quarter" idx="11"/>
          </p:nvPr>
        </p:nvSpPr>
        <p:spPr/>
        <p:txBody>
          <a:bodyPr/>
          <a:lstStyle/>
          <a:p>
            <a:r>
              <a:rPr lang="en-US" smtClean="0"/>
              <a:t>BVĐK Thị Xã Ngã Năm, Sóc Trăng</a:t>
            </a:r>
            <a:endParaRPr lang="en-US"/>
          </a:p>
        </p:txBody>
      </p:sp>
      <p:sp>
        <p:nvSpPr>
          <p:cNvPr id="7" name="Slide Number Placeholder 6"/>
          <p:cNvSpPr>
            <a:spLocks noGrp="1"/>
          </p:cNvSpPr>
          <p:nvPr>
            <p:ph type="sldNum" sz="quarter" idx="12"/>
          </p:nvPr>
        </p:nvSpPr>
        <p:spPr/>
        <p:txBody>
          <a:bodyPr/>
          <a:lstStyle/>
          <a:p>
            <a:fld id="{EF7AB561-25D8-4196-851B-64F78140E994}" type="slidenum">
              <a:rPr lang="en-US" smtClean="0"/>
              <a:t>40</a:t>
            </a:fld>
            <a:endParaRPr lang="en-US"/>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0734" y="86156"/>
            <a:ext cx="1026199" cy="893852"/>
          </a:xfrm>
          <a:prstGeom prst="rect">
            <a:avLst/>
          </a:prstGeom>
        </p:spPr>
      </p:pic>
    </p:spTree>
    <p:extLst>
      <p:ext uri="{BB962C8B-B14F-4D97-AF65-F5344CB8AC3E}">
        <p14:creationId xmlns:p14="http://schemas.microsoft.com/office/powerpoint/2010/main" val="159258467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p:txBody>
          <a:bodyPr>
            <a:normAutofit/>
          </a:bodyPr>
          <a:lstStyle/>
          <a:p>
            <a:pPr algn="ctr"/>
            <a:r>
              <a:rPr lang="en-US" altLang="en-US" sz="3200">
                <a:solidFill>
                  <a:srgbClr val="FF0000"/>
                </a:solidFill>
              </a:rPr>
              <a:t>Chọn lựa hướng tiếp cận giải quyết</a:t>
            </a:r>
            <a:br>
              <a:rPr lang="en-US" altLang="en-US" sz="3200">
                <a:solidFill>
                  <a:srgbClr val="FF0000"/>
                </a:solidFill>
              </a:rPr>
            </a:br>
            <a:r>
              <a:rPr lang="en-US" altLang="en-US" sz="3200">
                <a:solidFill>
                  <a:srgbClr val="FF0000"/>
                </a:solidFill>
              </a:rPr>
              <a:t>các vấn đề chất lượng</a:t>
            </a:r>
          </a:p>
        </p:txBody>
      </p:sp>
      <p:sp>
        <p:nvSpPr>
          <p:cNvPr id="79875" name="Rectangle 3"/>
          <p:cNvSpPr>
            <a:spLocks noGrp="1" noChangeArrowheads="1"/>
          </p:cNvSpPr>
          <p:nvPr>
            <p:ph idx="1"/>
          </p:nvPr>
        </p:nvSpPr>
        <p:spPr/>
        <p:txBody>
          <a:bodyPr/>
          <a:lstStyle/>
          <a:p>
            <a:pPr>
              <a:spcBef>
                <a:spcPts val="1800"/>
              </a:spcBef>
              <a:buFont typeface="Wingdings 3" panose="05040102010807070707" pitchFamily="18" charset="2"/>
              <a:buNone/>
            </a:pPr>
            <a:r>
              <a:rPr lang="en-US" altLang="en-US" sz="2400" smtClean="0">
                <a:solidFill>
                  <a:srgbClr val="000099"/>
                </a:solidFill>
              </a:rPr>
              <a:t>Các hướng tiếp cận vấn đề chất lượng</a:t>
            </a:r>
          </a:p>
          <a:p>
            <a:pPr>
              <a:spcBef>
                <a:spcPts val="1800"/>
              </a:spcBef>
            </a:pPr>
            <a:r>
              <a:rPr lang="en-US" altLang="en-US" sz="2400" smtClean="0">
                <a:solidFill>
                  <a:srgbClr val="000099"/>
                </a:solidFill>
              </a:rPr>
              <a:t>Phạm vi vấn đề: có phải quy trình chính?</a:t>
            </a:r>
          </a:p>
          <a:p>
            <a:pPr>
              <a:spcBef>
                <a:spcPts val="1800"/>
              </a:spcBef>
            </a:pPr>
            <a:r>
              <a:rPr lang="en-US" altLang="en-US" sz="2400" smtClean="0">
                <a:solidFill>
                  <a:srgbClr val="000099"/>
                </a:solidFill>
              </a:rPr>
              <a:t>Giải pháp: Khả thi và hiệu quả?</a:t>
            </a:r>
          </a:p>
          <a:p>
            <a:pPr>
              <a:spcBef>
                <a:spcPts val="1800"/>
              </a:spcBef>
            </a:pPr>
            <a:r>
              <a:rPr lang="en-US" altLang="en-US" sz="2400" smtClean="0">
                <a:solidFill>
                  <a:srgbClr val="000099"/>
                </a:solidFill>
              </a:rPr>
              <a:t>Mức độ phức tạp: liên quan cấu trúc, nguồn lực, đầu vào, quy trình, sự tái diễn</a:t>
            </a:r>
          </a:p>
        </p:txBody>
      </p:sp>
      <p:sp>
        <p:nvSpPr>
          <p:cNvPr id="4" name="Date Placeholder 3"/>
          <p:cNvSpPr>
            <a:spLocks noGrp="1"/>
          </p:cNvSpPr>
          <p:nvPr>
            <p:ph type="dt" sz="half" idx="10"/>
          </p:nvPr>
        </p:nvSpPr>
        <p:spPr/>
        <p:txBody>
          <a:bodyPr/>
          <a:lstStyle/>
          <a:p>
            <a:fld id="{3E63F97A-847D-413B-A0E9-9E11EB118331}" type="datetime1">
              <a:rPr lang="vi-VN" smtClean="0"/>
              <a:t>09/09/2015</a:t>
            </a:fld>
            <a:endParaRPr lang="en-US"/>
          </a:p>
        </p:txBody>
      </p:sp>
      <p:sp>
        <p:nvSpPr>
          <p:cNvPr id="5" name="Footer Placeholder 4"/>
          <p:cNvSpPr>
            <a:spLocks noGrp="1"/>
          </p:cNvSpPr>
          <p:nvPr>
            <p:ph type="ftr" sz="quarter" idx="11"/>
          </p:nvPr>
        </p:nvSpPr>
        <p:spPr/>
        <p:txBody>
          <a:bodyPr/>
          <a:lstStyle/>
          <a:p>
            <a:r>
              <a:rPr lang="en-US" smtClean="0"/>
              <a:t>BVĐK Thị Xã Ngã Năm, Sóc Trăng</a:t>
            </a:r>
            <a:endParaRPr lang="en-US"/>
          </a:p>
        </p:txBody>
      </p:sp>
      <p:sp>
        <p:nvSpPr>
          <p:cNvPr id="6" name="Slide Number Placeholder 5"/>
          <p:cNvSpPr>
            <a:spLocks noGrp="1"/>
          </p:cNvSpPr>
          <p:nvPr>
            <p:ph type="sldNum" sz="quarter" idx="12"/>
          </p:nvPr>
        </p:nvSpPr>
        <p:spPr/>
        <p:txBody>
          <a:bodyPr/>
          <a:lstStyle/>
          <a:p>
            <a:fld id="{EF7AB561-25D8-4196-851B-64F78140E994}" type="slidenum">
              <a:rPr lang="en-US" smtClean="0"/>
              <a:t>41</a:t>
            </a:fld>
            <a:endParaRPr lang="en-US"/>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0734" y="86156"/>
            <a:ext cx="1026199" cy="893852"/>
          </a:xfrm>
          <a:prstGeom prst="rect">
            <a:avLst/>
          </a:prstGeom>
        </p:spPr>
      </p:pic>
    </p:spTree>
    <p:extLst>
      <p:ext uri="{BB962C8B-B14F-4D97-AF65-F5344CB8AC3E}">
        <p14:creationId xmlns:p14="http://schemas.microsoft.com/office/powerpoint/2010/main" val="185761188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a:xfrm>
            <a:off x="1676400" y="446882"/>
            <a:ext cx="7110412" cy="1052512"/>
          </a:xfrm>
        </p:spPr>
        <p:txBody>
          <a:bodyPr/>
          <a:lstStyle/>
          <a:p>
            <a:pPr algn="ctr"/>
            <a:r>
              <a:rPr lang="en-US" altLang="en-US" sz="3200" b="1" smtClean="0">
                <a:solidFill>
                  <a:srgbClr val="FF0000"/>
                </a:solidFill>
              </a:rPr>
              <a:t>Chọn lựa cách tiếp cận vấn đề chất lượng</a:t>
            </a:r>
          </a:p>
        </p:txBody>
      </p:sp>
      <p:sp>
        <p:nvSpPr>
          <p:cNvPr id="80899" name="Rectangle 3"/>
          <p:cNvSpPr>
            <a:spLocks noGrp="1" noChangeArrowheads="1"/>
          </p:cNvSpPr>
          <p:nvPr>
            <p:ph idx="1"/>
          </p:nvPr>
        </p:nvSpPr>
        <p:spPr>
          <a:xfrm>
            <a:off x="336550" y="1658938"/>
            <a:ext cx="8596313" cy="3881437"/>
          </a:xfrm>
        </p:spPr>
        <p:txBody>
          <a:bodyPr/>
          <a:lstStyle/>
          <a:p>
            <a:pPr>
              <a:buFont typeface="Wingdings" panose="05000000000000000000" pitchFamily="2" charset="2"/>
              <a:buNone/>
            </a:pPr>
            <a:endParaRPr lang="en-US" altLang="en-US" sz="2500" smtClean="0"/>
          </a:p>
          <a:p>
            <a:pPr>
              <a:buFont typeface="Wingdings" panose="05000000000000000000" pitchFamily="2" charset="2"/>
              <a:buNone/>
            </a:pPr>
            <a:endParaRPr lang="en-US" altLang="en-US" sz="2500" smtClean="0"/>
          </a:p>
          <a:p>
            <a:pPr>
              <a:buFont typeface="Wingdings" panose="05000000000000000000" pitchFamily="2" charset="2"/>
              <a:buNone/>
            </a:pPr>
            <a:endParaRPr lang="en-US" altLang="en-US" sz="2500" smtClean="0"/>
          </a:p>
          <a:p>
            <a:pPr>
              <a:buFont typeface="Wingdings" panose="05000000000000000000" pitchFamily="2" charset="2"/>
              <a:buNone/>
            </a:pPr>
            <a:endParaRPr lang="en-US" altLang="en-US" sz="2500" smtClean="0"/>
          </a:p>
          <a:p>
            <a:pPr>
              <a:buFont typeface="Wingdings" panose="05000000000000000000" pitchFamily="2" charset="2"/>
              <a:buNone/>
            </a:pPr>
            <a:endParaRPr lang="en-US" altLang="en-US" sz="2500" smtClean="0"/>
          </a:p>
          <a:p>
            <a:pPr>
              <a:buFont typeface="Wingdings" panose="05000000000000000000" pitchFamily="2" charset="2"/>
              <a:buNone/>
            </a:pPr>
            <a:endParaRPr lang="en-US" altLang="en-US" sz="2500" smtClean="0"/>
          </a:p>
          <a:p>
            <a:pPr>
              <a:buFont typeface="Wingdings" panose="05000000000000000000" pitchFamily="2" charset="2"/>
              <a:buNone/>
            </a:pPr>
            <a:endParaRPr lang="en-US" altLang="en-US" sz="2500" smtClean="0"/>
          </a:p>
          <a:p>
            <a:pPr>
              <a:buFont typeface="Wingdings" panose="05000000000000000000" pitchFamily="2" charset="2"/>
              <a:buNone/>
            </a:pPr>
            <a:endParaRPr lang="en-US" altLang="en-US" sz="2500" smtClean="0"/>
          </a:p>
          <a:p>
            <a:pPr>
              <a:buFont typeface="Wingdings" panose="05000000000000000000" pitchFamily="2" charset="2"/>
              <a:buNone/>
            </a:pPr>
            <a:endParaRPr lang="en-US" altLang="en-US" sz="2500" smtClean="0"/>
          </a:p>
        </p:txBody>
      </p:sp>
      <p:sp>
        <p:nvSpPr>
          <p:cNvPr id="80903" name="Rectangle 4"/>
          <p:cNvSpPr>
            <a:spLocks noChangeArrowheads="1"/>
          </p:cNvSpPr>
          <p:nvPr/>
        </p:nvSpPr>
        <p:spPr bwMode="auto">
          <a:xfrm>
            <a:off x="685800" y="1797050"/>
            <a:ext cx="990600" cy="2362200"/>
          </a:xfrm>
          <a:prstGeom prst="rect">
            <a:avLst/>
          </a:prstGeom>
          <a:noFill/>
          <a:ln w="22225" algn="ctr">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600" b="1">
                <a:solidFill>
                  <a:srgbClr val="00B0F0"/>
                </a:solidFill>
                <a:latin typeface="Verdana" panose="020B0604030504040204" pitchFamily="34" charset="0"/>
              </a:rPr>
              <a:t>Chọn </a:t>
            </a:r>
          </a:p>
          <a:p>
            <a:pPr algn="ctr">
              <a:lnSpc>
                <a:spcPct val="100000"/>
              </a:lnSpc>
              <a:spcBef>
                <a:spcPct val="0"/>
              </a:spcBef>
              <a:buFontTx/>
              <a:buNone/>
            </a:pPr>
            <a:r>
              <a:rPr lang="en-US" altLang="en-US" sz="1600" b="1">
                <a:solidFill>
                  <a:srgbClr val="00B0F0"/>
                </a:solidFill>
                <a:latin typeface="Verdana" panose="020B0604030504040204" pitchFamily="34" charset="0"/>
              </a:rPr>
              <a:t>lựa </a:t>
            </a:r>
          </a:p>
          <a:p>
            <a:pPr algn="ctr">
              <a:lnSpc>
                <a:spcPct val="100000"/>
              </a:lnSpc>
              <a:spcBef>
                <a:spcPct val="0"/>
              </a:spcBef>
              <a:buFontTx/>
              <a:buNone/>
            </a:pPr>
            <a:r>
              <a:rPr lang="en-US" altLang="en-US" sz="1600" b="1">
                <a:solidFill>
                  <a:srgbClr val="00B0F0"/>
                </a:solidFill>
                <a:latin typeface="Verdana" panose="020B0604030504040204" pitchFamily="34" charset="0"/>
              </a:rPr>
              <a:t>hướng </a:t>
            </a:r>
          </a:p>
          <a:p>
            <a:pPr algn="ctr">
              <a:lnSpc>
                <a:spcPct val="100000"/>
              </a:lnSpc>
              <a:spcBef>
                <a:spcPct val="0"/>
              </a:spcBef>
              <a:buFontTx/>
              <a:buNone/>
            </a:pPr>
            <a:r>
              <a:rPr lang="en-US" altLang="en-US" sz="1600" b="1">
                <a:solidFill>
                  <a:srgbClr val="00B0F0"/>
                </a:solidFill>
                <a:latin typeface="Verdana" panose="020B0604030504040204" pitchFamily="34" charset="0"/>
              </a:rPr>
              <a:t>tiếp </a:t>
            </a:r>
          </a:p>
          <a:p>
            <a:pPr algn="ctr">
              <a:lnSpc>
                <a:spcPct val="100000"/>
              </a:lnSpc>
              <a:spcBef>
                <a:spcPct val="0"/>
              </a:spcBef>
              <a:buFontTx/>
              <a:buNone/>
            </a:pPr>
            <a:r>
              <a:rPr lang="en-US" altLang="en-US" sz="1600" b="1">
                <a:solidFill>
                  <a:srgbClr val="00B0F0"/>
                </a:solidFill>
                <a:latin typeface="Verdana" panose="020B0604030504040204" pitchFamily="34" charset="0"/>
              </a:rPr>
              <a:t>cận cải</a:t>
            </a:r>
          </a:p>
          <a:p>
            <a:pPr algn="ctr">
              <a:lnSpc>
                <a:spcPct val="100000"/>
              </a:lnSpc>
              <a:spcBef>
                <a:spcPct val="0"/>
              </a:spcBef>
              <a:buFontTx/>
              <a:buNone/>
            </a:pPr>
            <a:r>
              <a:rPr lang="en-US" altLang="en-US" sz="1600" b="1">
                <a:solidFill>
                  <a:srgbClr val="00B0F0"/>
                </a:solidFill>
                <a:latin typeface="Verdana" panose="020B0604030504040204" pitchFamily="34" charset="0"/>
              </a:rPr>
              <a:t> tiến </a:t>
            </a:r>
          </a:p>
          <a:p>
            <a:pPr algn="ctr">
              <a:lnSpc>
                <a:spcPct val="100000"/>
              </a:lnSpc>
              <a:spcBef>
                <a:spcPct val="0"/>
              </a:spcBef>
              <a:buFontTx/>
              <a:buNone/>
            </a:pPr>
            <a:r>
              <a:rPr lang="en-US" altLang="en-US" sz="1600" b="1">
                <a:solidFill>
                  <a:srgbClr val="00B0F0"/>
                </a:solidFill>
                <a:latin typeface="Verdana" panose="020B0604030504040204" pitchFamily="34" charset="0"/>
              </a:rPr>
              <a:t>chất </a:t>
            </a:r>
          </a:p>
          <a:p>
            <a:pPr algn="ctr">
              <a:lnSpc>
                <a:spcPct val="100000"/>
              </a:lnSpc>
              <a:spcBef>
                <a:spcPct val="0"/>
              </a:spcBef>
              <a:buFontTx/>
              <a:buNone/>
            </a:pPr>
            <a:r>
              <a:rPr lang="en-US" altLang="en-US" sz="1600" b="1">
                <a:solidFill>
                  <a:srgbClr val="00B0F0"/>
                </a:solidFill>
                <a:latin typeface="Verdana" panose="020B0604030504040204" pitchFamily="34" charset="0"/>
              </a:rPr>
              <a:t>lượng</a:t>
            </a:r>
          </a:p>
          <a:p>
            <a:pPr algn="ctr">
              <a:lnSpc>
                <a:spcPct val="100000"/>
              </a:lnSpc>
              <a:spcBef>
                <a:spcPct val="0"/>
              </a:spcBef>
              <a:buFontTx/>
              <a:buNone/>
            </a:pPr>
            <a:endParaRPr lang="en-US" altLang="en-US" sz="1800" b="1">
              <a:solidFill>
                <a:srgbClr val="00B0F0"/>
              </a:solidFill>
              <a:latin typeface="Verdana" panose="020B0604030504040204" pitchFamily="34" charset="0"/>
            </a:endParaRPr>
          </a:p>
        </p:txBody>
      </p:sp>
      <p:sp>
        <p:nvSpPr>
          <p:cNvPr id="80904" name="AutoShape 5"/>
          <p:cNvSpPr>
            <a:spLocks noChangeArrowheads="1"/>
          </p:cNvSpPr>
          <p:nvPr/>
        </p:nvSpPr>
        <p:spPr bwMode="auto">
          <a:xfrm>
            <a:off x="4000500" y="1949450"/>
            <a:ext cx="990600" cy="2133600"/>
          </a:xfrm>
          <a:prstGeom prst="roundRect">
            <a:avLst>
              <a:gd name="adj" fmla="val 16667"/>
            </a:avLst>
          </a:prstGeom>
          <a:noFill/>
          <a:ln w="22225" algn="ctr">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600" b="1">
                <a:solidFill>
                  <a:srgbClr val="00B0F0"/>
                </a:solidFill>
                <a:latin typeface="Verdana" panose="020B0604030504040204" pitchFamily="34" charset="0"/>
              </a:rPr>
              <a:t>Một cá </a:t>
            </a:r>
          </a:p>
          <a:p>
            <a:pPr algn="ctr">
              <a:lnSpc>
                <a:spcPct val="100000"/>
              </a:lnSpc>
              <a:spcBef>
                <a:spcPct val="0"/>
              </a:spcBef>
              <a:buFontTx/>
              <a:buNone/>
            </a:pPr>
            <a:r>
              <a:rPr lang="en-US" altLang="en-US" sz="1600" b="1">
                <a:solidFill>
                  <a:srgbClr val="00B0F0"/>
                </a:solidFill>
                <a:latin typeface="Verdana" panose="020B0604030504040204" pitchFamily="34" charset="0"/>
              </a:rPr>
              <a:t>nhân</a:t>
            </a:r>
          </a:p>
          <a:p>
            <a:pPr algn="ctr">
              <a:lnSpc>
                <a:spcPct val="100000"/>
              </a:lnSpc>
              <a:spcBef>
                <a:spcPct val="0"/>
              </a:spcBef>
              <a:buFontTx/>
              <a:buNone/>
            </a:pPr>
            <a:r>
              <a:rPr lang="en-US" altLang="en-US" sz="1600" b="1">
                <a:solidFill>
                  <a:srgbClr val="00B0F0"/>
                </a:solidFill>
                <a:latin typeface="Verdana" panose="020B0604030504040204" pitchFamily="34" charset="0"/>
              </a:rPr>
              <a:t>giải </a:t>
            </a:r>
          </a:p>
          <a:p>
            <a:pPr algn="ctr">
              <a:lnSpc>
                <a:spcPct val="100000"/>
              </a:lnSpc>
              <a:spcBef>
                <a:spcPct val="0"/>
              </a:spcBef>
              <a:buFontTx/>
              <a:buNone/>
            </a:pPr>
            <a:r>
              <a:rPr lang="en-US" altLang="en-US" sz="1600" b="1">
                <a:solidFill>
                  <a:srgbClr val="00B0F0"/>
                </a:solidFill>
                <a:latin typeface="Verdana" panose="020B0604030504040204" pitchFamily="34" charset="0"/>
              </a:rPr>
              <a:t>quyết </a:t>
            </a:r>
          </a:p>
          <a:p>
            <a:pPr algn="ctr">
              <a:lnSpc>
                <a:spcPct val="100000"/>
              </a:lnSpc>
              <a:spcBef>
                <a:spcPct val="0"/>
              </a:spcBef>
              <a:buFontTx/>
              <a:buNone/>
            </a:pPr>
            <a:r>
              <a:rPr lang="en-US" altLang="en-US" sz="1600" b="1">
                <a:solidFill>
                  <a:srgbClr val="00B0F0"/>
                </a:solidFill>
                <a:latin typeface="Verdana" panose="020B0604030504040204" pitchFamily="34" charset="0"/>
              </a:rPr>
              <a:t>được</a:t>
            </a:r>
          </a:p>
          <a:p>
            <a:pPr algn="ctr">
              <a:lnSpc>
                <a:spcPct val="100000"/>
              </a:lnSpc>
              <a:spcBef>
                <a:spcPct val="0"/>
              </a:spcBef>
              <a:buFontTx/>
              <a:buNone/>
            </a:pPr>
            <a:r>
              <a:rPr lang="en-US" altLang="en-US" sz="1600" b="1">
                <a:solidFill>
                  <a:srgbClr val="00B0F0"/>
                </a:solidFill>
                <a:latin typeface="Verdana" panose="020B0604030504040204" pitchFamily="34" charset="0"/>
              </a:rPr>
              <a:t>không?</a:t>
            </a:r>
          </a:p>
        </p:txBody>
      </p:sp>
      <p:sp>
        <p:nvSpPr>
          <p:cNvPr id="80905" name="AutoShape 6"/>
          <p:cNvSpPr>
            <a:spLocks noChangeArrowheads="1"/>
          </p:cNvSpPr>
          <p:nvPr/>
        </p:nvSpPr>
        <p:spPr bwMode="auto">
          <a:xfrm>
            <a:off x="5638800" y="1949450"/>
            <a:ext cx="990600" cy="2133600"/>
          </a:xfrm>
          <a:prstGeom prst="roundRect">
            <a:avLst>
              <a:gd name="adj" fmla="val 16667"/>
            </a:avLst>
          </a:prstGeom>
          <a:noFill/>
          <a:ln w="22225" algn="ctr">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600" b="1">
                <a:solidFill>
                  <a:srgbClr val="00B0F0"/>
                </a:solidFill>
                <a:latin typeface="Verdana" panose="020B0604030504040204" pitchFamily="34" charset="0"/>
              </a:rPr>
              <a:t>Vấn đề </a:t>
            </a:r>
          </a:p>
          <a:p>
            <a:pPr algn="ctr">
              <a:lnSpc>
                <a:spcPct val="100000"/>
              </a:lnSpc>
              <a:spcBef>
                <a:spcPct val="0"/>
              </a:spcBef>
              <a:buFontTx/>
              <a:buNone/>
            </a:pPr>
            <a:r>
              <a:rPr lang="en-US" altLang="en-US" sz="1600" b="1">
                <a:solidFill>
                  <a:srgbClr val="00B0F0"/>
                </a:solidFill>
                <a:latin typeface="Verdana" panose="020B0604030504040204" pitchFamily="34" charset="0"/>
              </a:rPr>
              <a:t>có tính </a:t>
            </a:r>
          </a:p>
          <a:p>
            <a:pPr algn="ctr">
              <a:lnSpc>
                <a:spcPct val="100000"/>
              </a:lnSpc>
              <a:spcBef>
                <a:spcPct val="0"/>
              </a:spcBef>
              <a:buFontTx/>
              <a:buNone/>
            </a:pPr>
            <a:r>
              <a:rPr lang="en-US" altLang="en-US" sz="1600" b="1">
                <a:solidFill>
                  <a:srgbClr val="00B0F0"/>
                </a:solidFill>
                <a:latin typeface="Verdana" panose="020B0604030504040204" pitchFamily="34" charset="0"/>
              </a:rPr>
              <a:t>phức tạp</a:t>
            </a:r>
          </a:p>
          <a:p>
            <a:pPr algn="ctr">
              <a:lnSpc>
                <a:spcPct val="100000"/>
              </a:lnSpc>
              <a:spcBef>
                <a:spcPct val="0"/>
              </a:spcBef>
              <a:buFontTx/>
              <a:buNone/>
            </a:pPr>
            <a:r>
              <a:rPr lang="en-US" altLang="en-US" sz="1600" b="1">
                <a:solidFill>
                  <a:srgbClr val="00B0F0"/>
                </a:solidFill>
                <a:latin typeface="Verdana" panose="020B0604030504040204" pitchFamily="34" charset="0"/>
              </a:rPr>
              <a:t>hay lập</a:t>
            </a:r>
          </a:p>
          <a:p>
            <a:pPr algn="ctr">
              <a:lnSpc>
                <a:spcPct val="100000"/>
              </a:lnSpc>
              <a:spcBef>
                <a:spcPct val="0"/>
              </a:spcBef>
              <a:buFontTx/>
              <a:buNone/>
            </a:pPr>
            <a:r>
              <a:rPr lang="en-US" altLang="en-US" sz="1600" b="1">
                <a:solidFill>
                  <a:srgbClr val="00B0F0"/>
                </a:solidFill>
                <a:latin typeface="Verdana" panose="020B0604030504040204" pitchFamily="34" charset="0"/>
              </a:rPr>
              <a:t>đi lập </a:t>
            </a:r>
          </a:p>
          <a:p>
            <a:pPr algn="ctr">
              <a:lnSpc>
                <a:spcPct val="100000"/>
              </a:lnSpc>
              <a:spcBef>
                <a:spcPct val="0"/>
              </a:spcBef>
              <a:buFontTx/>
              <a:buNone/>
            </a:pPr>
            <a:r>
              <a:rPr lang="en-US" altLang="en-US" sz="1600" b="1">
                <a:solidFill>
                  <a:srgbClr val="00B0F0"/>
                </a:solidFill>
                <a:latin typeface="Verdana" panose="020B0604030504040204" pitchFamily="34" charset="0"/>
              </a:rPr>
              <a:t>lại </a:t>
            </a:r>
          </a:p>
          <a:p>
            <a:pPr algn="ctr">
              <a:lnSpc>
                <a:spcPct val="100000"/>
              </a:lnSpc>
              <a:spcBef>
                <a:spcPct val="0"/>
              </a:spcBef>
              <a:buFontTx/>
              <a:buNone/>
            </a:pPr>
            <a:r>
              <a:rPr lang="en-US" altLang="en-US" sz="1600" b="1">
                <a:solidFill>
                  <a:srgbClr val="00B0F0"/>
                </a:solidFill>
                <a:latin typeface="Verdana" panose="020B0604030504040204" pitchFamily="34" charset="0"/>
              </a:rPr>
              <a:t>không?</a:t>
            </a:r>
          </a:p>
        </p:txBody>
      </p:sp>
      <p:sp>
        <p:nvSpPr>
          <p:cNvPr id="80906" name="AutoShape 7"/>
          <p:cNvSpPr>
            <a:spLocks noChangeArrowheads="1"/>
          </p:cNvSpPr>
          <p:nvPr/>
        </p:nvSpPr>
        <p:spPr bwMode="auto">
          <a:xfrm>
            <a:off x="2286000" y="1949450"/>
            <a:ext cx="990600" cy="2133600"/>
          </a:xfrm>
          <a:prstGeom prst="roundRect">
            <a:avLst>
              <a:gd name="adj" fmla="val 16667"/>
            </a:avLst>
          </a:prstGeom>
          <a:noFill/>
          <a:ln w="22225" algn="ctr">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600" b="1">
                <a:solidFill>
                  <a:srgbClr val="00B0F0"/>
                </a:solidFill>
                <a:latin typeface="Verdana" panose="020B0604030504040204" pitchFamily="34" charset="0"/>
              </a:rPr>
              <a:t>Vấn đề </a:t>
            </a:r>
          </a:p>
          <a:p>
            <a:pPr algn="ctr">
              <a:lnSpc>
                <a:spcPct val="100000"/>
              </a:lnSpc>
              <a:spcBef>
                <a:spcPct val="0"/>
              </a:spcBef>
              <a:buFontTx/>
              <a:buNone/>
            </a:pPr>
            <a:r>
              <a:rPr lang="en-US" altLang="en-US" sz="1600" b="1">
                <a:solidFill>
                  <a:srgbClr val="00B0F0"/>
                </a:solidFill>
                <a:latin typeface="Verdana" panose="020B0604030504040204" pitchFamily="34" charset="0"/>
              </a:rPr>
              <a:t>có thuộc </a:t>
            </a:r>
          </a:p>
          <a:p>
            <a:pPr algn="ctr">
              <a:lnSpc>
                <a:spcPct val="100000"/>
              </a:lnSpc>
              <a:spcBef>
                <a:spcPct val="0"/>
              </a:spcBef>
              <a:buFontTx/>
              <a:buNone/>
            </a:pPr>
            <a:r>
              <a:rPr lang="en-US" altLang="en-US" sz="1600" b="1">
                <a:solidFill>
                  <a:srgbClr val="00B0F0"/>
                </a:solidFill>
                <a:latin typeface="Verdana" panose="020B0604030504040204" pitchFamily="34" charset="0"/>
              </a:rPr>
              <a:t>về quy</a:t>
            </a:r>
          </a:p>
          <a:p>
            <a:pPr algn="ctr">
              <a:lnSpc>
                <a:spcPct val="100000"/>
              </a:lnSpc>
              <a:spcBef>
                <a:spcPct val="0"/>
              </a:spcBef>
              <a:buFontTx/>
              <a:buNone/>
            </a:pPr>
            <a:r>
              <a:rPr lang="en-US" altLang="en-US" sz="1600" b="1">
                <a:solidFill>
                  <a:srgbClr val="00B0F0"/>
                </a:solidFill>
                <a:latin typeface="Verdana" panose="020B0604030504040204" pitchFamily="34" charset="0"/>
              </a:rPr>
              <a:t> trình </a:t>
            </a:r>
          </a:p>
          <a:p>
            <a:pPr algn="ctr">
              <a:lnSpc>
                <a:spcPct val="100000"/>
              </a:lnSpc>
              <a:spcBef>
                <a:spcPct val="0"/>
              </a:spcBef>
              <a:buFontTx/>
              <a:buNone/>
            </a:pPr>
            <a:r>
              <a:rPr lang="en-US" altLang="en-US" sz="1600" b="1">
                <a:solidFill>
                  <a:srgbClr val="00B0F0"/>
                </a:solidFill>
                <a:latin typeface="Verdana" panose="020B0604030504040204" pitchFamily="34" charset="0"/>
              </a:rPr>
              <a:t>chính</a:t>
            </a:r>
          </a:p>
          <a:p>
            <a:pPr algn="ctr">
              <a:lnSpc>
                <a:spcPct val="100000"/>
              </a:lnSpc>
              <a:spcBef>
                <a:spcPct val="0"/>
              </a:spcBef>
              <a:buFontTx/>
              <a:buNone/>
            </a:pPr>
            <a:r>
              <a:rPr lang="en-US" altLang="en-US" sz="1600" b="1">
                <a:solidFill>
                  <a:srgbClr val="00B0F0"/>
                </a:solidFill>
                <a:latin typeface="Verdana" panose="020B0604030504040204" pitchFamily="34" charset="0"/>
              </a:rPr>
              <a:t> hay</a:t>
            </a:r>
          </a:p>
          <a:p>
            <a:pPr algn="ctr">
              <a:lnSpc>
                <a:spcPct val="100000"/>
              </a:lnSpc>
              <a:spcBef>
                <a:spcPct val="0"/>
              </a:spcBef>
              <a:buFontTx/>
              <a:buNone/>
            </a:pPr>
            <a:r>
              <a:rPr lang="en-US" altLang="en-US" sz="1600" b="1">
                <a:solidFill>
                  <a:srgbClr val="00B0F0"/>
                </a:solidFill>
                <a:latin typeface="Verdana" panose="020B0604030504040204" pitchFamily="34" charset="0"/>
              </a:rPr>
              <a:t> không?</a:t>
            </a:r>
          </a:p>
        </p:txBody>
      </p:sp>
      <p:sp>
        <p:nvSpPr>
          <p:cNvPr id="80907" name="Oval 8"/>
          <p:cNvSpPr>
            <a:spLocks noChangeArrowheads="1"/>
          </p:cNvSpPr>
          <p:nvPr/>
        </p:nvSpPr>
        <p:spPr bwMode="auto">
          <a:xfrm>
            <a:off x="7277100" y="1873250"/>
            <a:ext cx="1143000" cy="2362200"/>
          </a:xfrm>
          <a:prstGeom prst="ellipse">
            <a:avLst/>
          </a:prstGeom>
          <a:noFill/>
          <a:ln w="22225" algn="ctr">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600" b="1">
                <a:solidFill>
                  <a:srgbClr val="00B0F0"/>
                </a:solidFill>
                <a:latin typeface="Verdana" panose="020B0604030504040204" pitchFamily="34" charset="0"/>
              </a:rPr>
              <a:t>Tiếp </a:t>
            </a:r>
          </a:p>
          <a:p>
            <a:pPr algn="ctr">
              <a:lnSpc>
                <a:spcPct val="100000"/>
              </a:lnSpc>
              <a:spcBef>
                <a:spcPct val="0"/>
              </a:spcBef>
              <a:buFontTx/>
              <a:buNone/>
            </a:pPr>
            <a:r>
              <a:rPr lang="en-US" altLang="en-US" sz="1600" b="1">
                <a:solidFill>
                  <a:srgbClr val="00B0F0"/>
                </a:solidFill>
                <a:latin typeface="Verdana" panose="020B0604030504040204" pitchFamily="34" charset="0"/>
              </a:rPr>
              <a:t>cận </a:t>
            </a:r>
          </a:p>
          <a:p>
            <a:pPr algn="ctr">
              <a:lnSpc>
                <a:spcPct val="100000"/>
              </a:lnSpc>
              <a:spcBef>
                <a:spcPct val="0"/>
              </a:spcBef>
              <a:buFontTx/>
              <a:buNone/>
            </a:pPr>
            <a:r>
              <a:rPr lang="en-US" altLang="en-US" sz="1600" b="1">
                <a:solidFill>
                  <a:srgbClr val="00B0F0"/>
                </a:solidFill>
                <a:latin typeface="Verdana" panose="020B0604030504040204" pitchFamily="34" charset="0"/>
              </a:rPr>
              <a:t>nhóm</a:t>
            </a:r>
          </a:p>
          <a:p>
            <a:pPr algn="ctr">
              <a:lnSpc>
                <a:spcPct val="100000"/>
              </a:lnSpc>
              <a:spcBef>
                <a:spcPct val="0"/>
              </a:spcBef>
              <a:buFontTx/>
              <a:buNone/>
            </a:pPr>
            <a:r>
              <a:rPr lang="en-US" altLang="en-US" sz="1600" b="1">
                <a:solidFill>
                  <a:srgbClr val="00B0F0"/>
                </a:solidFill>
                <a:latin typeface="Verdana" panose="020B0604030504040204" pitchFamily="34" charset="0"/>
              </a:rPr>
              <a:t> nhanh</a:t>
            </a:r>
          </a:p>
        </p:txBody>
      </p:sp>
      <p:sp>
        <p:nvSpPr>
          <p:cNvPr id="80908" name="AutoShape 9"/>
          <p:cNvSpPr>
            <a:spLocks noChangeArrowheads="1"/>
          </p:cNvSpPr>
          <p:nvPr/>
        </p:nvSpPr>
        <p:spPr bwMode="auto">
          <a:xfrm>
            <a:off x="2286000" y="4540250"/>
            <a:ext cx="1066800" cy="1295400"/>
          </a:xfrm>
          <a:prstGeom prst="plaque">
            <a:avLst>
              <a:gd name="adj" fmla="val 16667"/>
            </a:avLst>
          </a:prstGeom>
          <a:noFill/>
          <a:ln w="22225" algn="ctr">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400" b="1">
                <a:solidFill>
                  <a:srgbClr val="CC3300"/>
                </a:solidFill>
                <a:latin typeface="Verdana" panose="020B0604030504040204" pitchFamily="34" charset="0"/>
              </a:rPr>
              <a:t>Cải tiến</a:t>
            </a:r>
          </a:p>
          <a:p>
            <a:pPr algn="ctr">
              <a:lnSpc>
                <a:spcPct val="100000"/>
              </a:lnSpc>
              <a:spcBef>
                <a:spcPct val="0"/>
              </a:spcBef>
              <a:buFontTx/>
              <a:buNone/>
            </a:pPr>
            <a:r>
              <a:rPr lang="en-US" altLang="en-US" sz="1400" b="1">
                <a:solidFill>
                  <a:srgbClr val="CC3300"/>
                </a:solidFill>
                <a:latin typeface="Verdana" panose="020B0604030504040204" pitchFamily="34" charset="0"/>
              </a:rPr>
              <a:t> quy trình</a:t>
            </a:r>
          </a:p>
        </p:txBody>
      </p:sp>
      <p:sp>
        <p:nvSpPr>
          <p:cNvPr id="80909" name="AutoShape 10"/>
          <p:cNvSpPr>
            <a:spLocks noChangeArrowheads="1"/>
          </p:cNvSpPr>
          <p:nvPr/>
        </p:nvSpPr>
        <p:spPr bwMode="auto">
          <a:xfrm>
            <a:off x="5638800" y="4540250"/>
            <a:ext cx="1066800" cy="1295400"/>
          </a:xfrm>
          <a:prstGeom prst="plaque">
            <a:avLst>
              <a:gd name="adj" fmla="val 16667"/>
            </a:avLst>
          </a:prstGeom>
          <a:noFill/>
          <a:ln w="22225" algn="ctr">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400" b="1">
                <a:solidFill>
                  <a:srgbClr val="006600"/>
                </a:solidFill>
                <a:latin typeface="Verdana" panose="020B0604030504040204" pitchFamily="34" charset="0"/>
              </a:rPr>
              <a:t>Tiếp cận</a:t>
            </a:r>
          </a:p>
          <a:p>
            <a:pPr algn="ctr">
              <a:lnSpc>
                <a:spcPct val="100000"/>
              </a:lnSpc>
              <a:spcBef>
                <a:spcPct val="0"/>
              </a:spcBef>
              <a:buFontTx/>
              <a:buNone/>
            </a:pPr>
            <a:r>
              <a:rPr lang="en-US" altLang="en-US" sz="1400" b="1">
                <a:solidFill>
                  <a:srgbClr val="006600"/>
                </a:solidFill>
                <a:latin typeface="Verdana" panose="020B0604030504040204" pitchFamily="34" charset="0"/>
              </a:rPr>
              <a:t>nhóm</a:t>
            </a:r>
          </a:p>
          <a:p>
            <a:pPr algn="ctr">
              <a:lnSpc>
                <a:spcPct val="100000"/>
              </a:lnSpc>
              <a:spcBef>
                <a:spcPct val="0"/>
              </a:spcBef>
              <a:buFontTx/>
              <a:buNone/>
            </a:pPr>
            <a:r>
              <a:rPr lang="en-US" altLang="en-US" sz="1400" b="1">
                <a:solidFill>
                  <a:srgbClr val="006600"/>
                </a:solidFill>
                <a:latin typeface="Verdana" panose="020B0604030504040204" pitchFamily="34" charset="0"/>
              </a:rPr>
              <a:t>hệ thống</a:t>
            </a:r>
          </a:p>
        </p:txBody>
      </p:sp>
      <p:sp>
        <p:nvSpPr>
          <p:cNvPr id="80910" name="AutoShape 11"/>
          <p:cNvSpPr>
            <a:spLocks noChangeArrowheads="1"/>
          </p:cNvSpPr>
          <p:nvPr/>
        </p:nvSpPr>
        <p:spPr bwMode="auto">
          <a:xfrm>
            <a:off x="3962400" y="4540250"/>
            <a:ext cx="1066800" cy="1295400"/>
          </a:xfrm>
          <a:prstGeom prst="plaque">
            <a:avLst>
              <a:gd name="adj" fmla="val 16667"/>
            </a:avLst>
          </a:prstGeom>
          <a:noFill/>
          <a:ln w="22225" algn="ctr">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400" b="1">
                <a:solidFill>
                  <a:srgbClr val="FF00FF"/>
                </a:solidFill>
                <a:latin typeface="Verdana" panose="020B0604030504040204" pitchFamily="34" charset="0"/>
              </a:rPr>
              <a:t>Tiếp cận </a:t>
            </a:r>
          </a:p>
          <a:p>
            <a:pPr algn="ctr">
              <a:lnSpc>
                <a:spcPct val="100000"/>
              </a:lnSpc>
              <a:spcBef>
                <a:spcPct val="0"/>
              </a:spcBef>
              <a:buFontTx/>
              <a:buNone/>
            </a:pPr>
            <a:r>
              <a:rPr lang="en-US" altLang="en-US" sz="1400" b="1">
                <a:solidFill>
                  <a:srgbClr val="FF00FF"/>
                </a:solidFill>
                <a:latin typeface="Verdana" panose="020B0604030504040204" pitchFamily="34" charset="0"/>
              </a:rPr>
              <a:t>cá nhân</a:t>
            </a:r>
          </a:p>
        </p:txBody>
      </p:sp>
      <p:sp>
        <p:nvSpPr>
          <p:cNvPr id="80911" name="Line 12"/>
          <p:cNvSpPr>
            <a:spLocks noChangeShapeType="1"/>
          </p:cNvSpPr>
          <p:nvPr/>
        </p:nvSpPr>
        <p:spPr bwMode="auto">
          <a:xfrm>
            <a:off x="1676400" y="2940050"/>
            <a:ext cx="609600" cy="0"/>
          </a:xfrm>
          <a:prstGeom prst="line">
            <a:avLst/>
          </a:prstGeom>
          <a:noFill/>
          <a:ln w="222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12" name="Line 13"/>
          <p:cNvSpPr>
            <a:spLocks noChangeShapeType="1"/>
          </p:cNvSpPr>
          <p:nvPr/>
        </p:nvSpPr>
        <p:spPr bwMode="auto">
          <a:xfrm>
            <a:off x="3276600" y="2940050"/>
            <a:ext cx="685800" cy="0"/>
          </a:xfrm>
          <a:prstGeom prst="line">
            <a:avLst/>
          </a:prstGeom>
          <a:noFill/>
          <a:ln w="222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13" name="Line 14"/>
          <p:cNvSpPr>
            <a:spLocks noChangeShapeType="1"/>
          </p:cNvSpPr>
          <p:nvPr/>
        </p:nvSpPr>
        <p:spPr bwMode="auto">
          <a:xfrm>
            <a:off x="5029200" y="2959100"/>
            <a:ext cx="533400" cy="0"/>
          </a:xfrm>
          <a:prstGeom prst="line">
            <a:avLst/>
          </a:prstGeom>
          <a:noFill/>
          <a:ln w="222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14" name="Line 15"/>
          <p:cNvSpPr>
            <a:spLocks noChangeShapeType="1"/>
          </p:cNvSpPr>
          <p:nvPr/>
        </p:nvSpPr>
        <p:spPr bwMode="auto">
          <a:xfrm>
            <a:off x="6629400" y="2954338"/>
            <a:ext cx="685800" cy="0"/>
          </a:xfrm>
          <a:prstGeom prst="line">
            <a:avLst/>
          </a:prstGeom>
          <a:noFill/>
          <a:ln w="222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15" name="Line 16"/>
          <p:cNvSpPr>
            <a:spLocks noChangeShapeType="1"/>
          </p:cNvSpPr>
          <p:nvPr/>
        </p:nvSpPr>
        <p:spPr bwMode="auto">
          <a:xfrm>
            <a:off x="2819400" y="4083050"/>
            <a:ext cx="0" cy="457200"/>
          </a:xfrm>
          <a:prstGeom prst="line">
            <a:avLst/>
          </a:prstGeom>
          <a:noFill/>
          <a:ln w="222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16" name="Line 17"/>
          <p:cNvSpPr>
            <a:spLocks noChangeShapeType="1"/>
          </p:cNvSpPr>
          <p:nvPr/>
        </p:nvSpPr>
        <p:spPr bwMode="auto">
          <a:xfrm>
            <a:off x="4495800" y="4083050"/>
            <a:ext cx="0" cy="457200"/>
          </a:xfrm>
          <a:prstGeom prst="line">
            <a:avLst/>
          </a:prstGeom>
          <a:noFill/>
          <a:ln w="222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17" name="Line 18"/>
          <p:cNvSpPr>
            <a:spLocks noChangeShapeType="1"/>
          </p:cNvSpPr>
          <p:nvPr/>
        </p:nvSpPr>
        <p:spPr bwMode="auto">
          <a:xfrm>
            <a:off x="6096000" y="4083050"/>
            <a:ext cx="0" cy="457200"/>
          </a:xfrm>
          <a:prstGeom prst="line">
            <a:avLst/>
          </a:prstGeom>
          <a:noFill/>
          <a:ln w="222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18" name="Oval 19"/>
          <p:cNvSpPr>
            <a:spLocks noChangeArrowheads="1"/>
          </p:cNvSpPr>
          <p:nvPr/>
        </p:nvSpPr>
        <p:spPr bwMode="auto">
          <a:xfrm>
            <a:off x="3429000" y="3168650"/>
            <a:ext cx="457200" cy="304800"/>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22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400" b="0">
                <a:latin typeface="Verdana" panose="020B0604030504040204" pitchFamily="34" charset="0"/>
              </a:rPr>
              <a:t>Không</a:t>
            </a:r>
          </a:p>
        </p:txBody>
      </p:sp>
      <p:sp>
        <p:nvSpPr>
          <p:cNvPr id="80919" name="Oval 20"/>
          <p:cNvSpPr>
            <a:spLocks noChangeArrowheads="1"/>
          </p:cNvSpPr>
          <p:nvPr/>
        </p:nvSpPr>
        <p:spPr bwMode="auto">
          <a:xfrm>
            <a:off x="5057775" y="3168650"/>
            <a:ext cx="457200" cy="304800"/>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22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400" b="0">
                <a:latin typeface="Verdana" panose="020B0604030504040204" pitchFamily="34" charset="0"/>
              </a:rPr>
              <a:t>Không</a:t>
            </a:r>
          </a:p>
        </p:txBody>
      </p:sp>
      <p:sp>
        <p:nvSpPr>
          <p:cNvPr id="80920" name="Oval 21"/>
          <p:cNvSpPr>
            <a:spLocks noChangeArrowheads="1"/>
          </p:cNvSpPr>
          <p:nvPr/>
        </p:nvSpPr>
        <p:spPr bwMode="auto">
          <a:xfrm>
            <a:off x="6715125" y="3168650"/>
            <a:ext cx="457200" cy="304800"/>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22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400" b="0">
                <a:latin typeface="Verdana" panose="020B0604030504040204" pitchFamily="34" charset="0"/>
              </a:rPr>
              <a:t>Không</a:t>
            </a:r>
          </a:p>
        </p:txBody>
      </p:sp>
      <p:sp>
        <p:nvSpPr>
          <p:cNvPr id="80921" name="Oval 22"/>
          <p:cNvSpPr>
            <a:spLocks noChangeArrowheads="1"/>
          </p:cNvSpPr>
          <p:nvPr/>
        </p:nvSpPr>
        <p:spPr bwMode="auto">
          <a:xfrm>
            <a:off x="2895600" y="4159250"/>
            <a:ext cx="685800" cy="304800"/>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22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600" b="0">
                <a:latin typeface="Verdana" panose="020B0604030504040204" pitchFamily="34" charset="0"/>
              </a:rPr>
              <a:t>Có</a:t>
            </a:r>
          </a:p>
        </p:txBody>
      </p:sp>
      <p:sp>
        <p:nvSpPr>
          <p:cNvPr id="80922" name="Oval 23"/>
          <p:cNvSpPr>
            <a:spLocks noChangeArrowheads="1"/>
          </p:cNvSpPr>
          <p:nvPr/>
        </p:nvSpPr>
        <p:spPr bwMode="auto">
          <a:xfrm>
            <a:off x="4572000" y="4159250"/>
            <a:ext cx="685800" cy="304800"/>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22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600" b="0">
                <a:latin typeface="Verdana" panose="020B0604030504040204" pitchFamily="34" charset="0"/>
              </a:rPr>
              <a:t>Có</a:t>
            </a:r>
          </a:p>
        </p:txBody>
      </p:sp>
      <p:sp>
        <p:nvSpPr>
          <p:cNvPr id="80923" name="Oval 24"/>
          <p:cNvSpPr>
            <a:spLocks noChangeArrowheads="1"/>
          </p:cNvSpPr>
          <p:nvPr/>
        </p:nvSpPr>
        <p:spPr bwMode="auto">
          <a:xfrm>
            <a:off x="6172200" y="4159250"/>
            <a:ext cx="685800" cy="304800"/>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22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600" b="0">
                <a:latin typeface="Verdana" panose="020B0604030504040204" pitchFamily="34" charset="0"/>
              </a:rPr>
              <a:t>Có</a:t>
            </a:r>
          </a:p>
        </p:txBody>
      </p:sp>
      <p:sp>
        <p:nvSpPr>
          <p:cNvPr id="4" name="Date Placeholder 3"/>
          <p:cNvSpPr>
            <a:spLocks noGrp="1"/>
          </p:cNvSpPr>
          <p:nvPr>
            <p:ph type="dt" sz="half" idx="10"/>
          </p:nvPr>
        </p:nvSpPr>
        <p:spPr/>
        <p:txBody>
          <a:bodyPr/>
          <a:lstStyle/>
          <a:p>
            <a:fld id="{C9846D03-DB2C-476C-807F-2BB9ED75C643}" type="datetime1">
              <a:rPr lang="vi-VN" smtClean="0"/>
              <a:t>09/09/2015</a:t>
            </a:fld>
            <a:endParaRPr lang="en-US"/>
          </a:p>
        </p:txBody>
      </p:sp>
      <p:sp>
        <p:nvSpPr>
          <p:cNvPr id="5" name="Footer Placeholder 4"/>
          <p:cNvSpPr>
            <a:spLocks noGrp="1"/>
          </p:cNvSpPr>
          <p:nvPr>
            <p:ph type="ftr" sz="quarter" idx="11"/>
          </p:nvPr>
        </p:nvSpPr>
        <p:spPr/>
        <p:txBody>
          <a:bodyPr/>
          <a:lstStyle/>
          <a:p>
            <a:r>
              <a:rPr lang="en-US" smtClean="0"/>
              <a:t>BVĐK Thị Xã Ngã Năm, Sóc Trăng</a:t>
            </a:r>
            <a:endParaRPr lang="en-US"/>
          </a:p>
        </p:txBody>
      </p:sp>
      <p:sp>
        <p:nvSpPr>
          <p:cNvPr id="6" name="Slide Number Placeholder 5"/>
          <p:cNvSpPr>
            <a:spLocks noGrp="1"/>
          </p:cNvSpPr>
          <p:nvPr>
            <p:ph type="sldNum" sz="quarter" idx="12"/>
          </p:nvPr>
        </p:nvSpPr>
        <p:spPr/>
        <p:txBody>
          <a:bodyPr/>
          <a:lstStyle/>
          <a:p>
            <a:fld id="{EF7AB561-25D8-4196-851B-64F78140E994}" type="slidenum">
              <a:rPr lang="en-US" smtClean="0"/>
              <a:t>42</a:t>
            </a:fld>
            <a:endParaRPr lang="en-US"/>
          </a:p>
        </p:txBody>
      </p:sp>
      <p:pic>
        <p:nvPicPr>
          <p:cNvPr id="28" name="Picture 2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0734" y="86156"/>
            <a:ext cx="1026199" cy="893852"/>
          </a:xfrm>
          <a:prstGeom prst="rect">
            <a:avLst/>
          </a:prstGeom>
        </p:spPr>
      </p:pic>
    </p:spTree>
    <p:extLst>
      <p:ext uri="{BB962C8B-B14F-4D97-AF65-F5344CB8AC3E}">
        <p14:creationId xmlns:p14="http://schemas.microsoft.com/office/powerpoint/2010/main" val="416812388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mtClean="0"/>
              <a:t>Tóm lại: </a:t>
            </a:r>
            <a:br>
              <a:rPr lang="en-US" smtClean="0"/>
            </a:br>
            <a:r>
              <a:rPr lang="en-US" smtClean="0"/>
              <a:t>Mục tiêu 1: </a:t>
            </a:r>
            <a:r>
              <a:rPr lang="en-US" smtClean="0">
                <a:solidFill>
                  <a:srgbClr val="0070C0"/>
                </a:solidFill>
              </a:rPr>
              <a:t>C</a:t>
            </a:r>
            <a:r>
              <a:rPr lang="en-US" altLang="en-US" smtClean="0">
                <a:solidFill>
                  <a:srgbClr val="0070C0"/>
                </a:solidFill>
                <a:latin typeface="Times New Roman" panose="02020603050405020304" pitchFamily="18" charset="0"/>
                <a:cs typeface="Arial" panose="020B0604020202020204" pitchFamily="34" charset="0"/>
              </a:rPr>
              <a:t>ác </a:t>
            </a:r>
            <a:r>
              <a:rPr lang="en-US" altLang="en-US" smtClean="0">
                <a:solidFill>
                  <a:srgbClr val="0000FF"/>
                </a:solidFill>
                <a:latin typeface="Times New Roman" panose="02020603050405020304" pitchFamily="18" charset="0"/>
                <a:cs typeface="Arial" panose="020B0604020202020204" pitchFamily="34" charset="0"/>
              </a:rPr>
              <a:t>bước trong </a:t>
            </a:r>
            <a:r>
              <a:rPr lang="en-US" altLang="en-US">
                <a:solidFill>
                  <a:srgbClr val="0000FF"/>
                </a:solidFill>
                <a:latin typeface="Times New Roman" panose="02020603050405020304" pitchFamily="18" charset="0"/>
                <a:cs typeface="Arial" panose="020B0604020202020204" pitchFamily="34" charset="0"/>
              </a:rPr>
              <a:t>chu </a:t>
            </a:r>
            <a:r>
              <a:rPr lang="en-US" altLang="en-US" smtClean="0">
                <a:solidFill>
                  <a:srgbClr val="0000FF"/>
                </a:solidFill>
                <a:latin typeface="Times New Roman" panose="02020603050405020304" pitchFamily="18" charset="0"/>
                <a:cs typeface="Arial" panose="020B0604020202020204" pitchFamily="34" charset="0"/>
              </a:rPr>
              <a:t>trình </a:t>
            </a:r>
            <a:r>
              <a:rPr lang="en-US" altLang="en-US">
                <a:solidFill>
                  <a:srgbClr val="0000FF"/>
                </a:solidFill>
                <a:latin typeface="Times New Roman" panose="02020603050405020304" pitchFamily="18" charset="0"/>
                <a:cs typeface="Arial" panose="020B0604020202020204" pitchFamily="34" charset="0"/>
              </a:rPr>
              <a:t>PDCA</a:t>
            </a:r>
            <a:br>
              <a:rPr lang="en-US" altLang="en-US">
                <a:solidFill>
                  <a:srgbClr val="0000FF"/>
                </a:solidFill>
                <a:latin typeface="Times New Roman" panose="02020603050405020304" pitchFamily="18" charset="0"/>
                <a:cs typeface="Arial" panose="020B0604020202020204" pitchFamily="34" charset="0"/>
              </a:rPr>
            </a:br>
            <a:endParaRPr lang="en-US"/>
          </a:p>
        </p:txBody>
      </p:sp>
      <p:sp>
        <p:nvSpPr>
          <p:cNvPr id="4" name="Date Placeholder 3"/>
          <p:cNvSpPr>
            <a:spLocks noGrp="1"/>
          </p:cNvSpPr>
          <p:nvPr>
            <p:ph type="dt" sz="half" idx="10"/>
          </p:nvPr>
        </p:nvSpPr>
        <p:spPr/>
        <p:txBody>
          <a:bodyPr/>
          <a:lstStyle/>
          <a:p>
            <a:fld id="{1A046C7C-9EA7-465F-B17C-1E28ABDFEE54}" type="datetime1">
              <a:rPr lang="vi-VN" smtClean="0"/>
              <a:t>09/09/2015</a:t>
            </a:fld>
            <a:endParaRPr lang="en-US"/>
          </a:p>
        </p:txBody>
      </p:sp>
      <p:sp>
        <p:nvSpPr>
          <p:cNvPr id="5" name="Footer Placeholder 4"/>
          <p:cNvSpPr>
            <a:spLocks noGrp="1"/>
          </p:cNvSpPr>
          <p:nvPr>
            <p:ph type="ftr" sz="quarter" idx="11"/>
          </p:nvPr>
        </p:nvSpPr>
        <p:spPr/>
        <p:txBody>
          <a:bodyPr/>
          <a:lstStyle/>
          <a:p>
            <a:r>
              <a:rPr lang="en-US" smtClean="0"/>
              <a:t>BVĐK Thị Xã Ngã Năm, Sóc Trăng</a:t>
            </a:r>
            <a:endParaRPr lang="en-US"/>
          </a:p>
        </p:txBody>
      </p:sp>
      <p:sp>
        <p:nvSpPr>
          <p:cNvPr id="6" name="Slide Number Placeholder 5"/>
          <p:cNvSpPr>
            <a:spLocks noGrp="1"/>
          </p:cNvSpPr>
          <p:nvPr>
            <p:ph type="sldNum" sz="quarter" idx="12"/>
          </p:nvPr>
        </p:nvSpPr>
        <p:spPr/>
        <p:txBody>
          <a:bodyPr/>
          <a:lstStyle/>
          <a:p>
            <a:fld id="{EF7AB561-25D8-4196-851B-64F78140E994}" type="slidenum">
              <a:rPr lang="en-US" smtClean="0"/>
              <a:t>43</a:t>
            </a:fld>
            <a:endParaRPr lang="en-US"/>
          </a:p>
        </p:txBody>
      </p:sp>
      <p:sp>
        <p:nvSpPr>
          <p:cNvPr id="7" name="Text Box 5"/>
          <p:cNvSpPr txBox="1">
            <a:spLocks noChangeArrowheads="1"/>
          </p:cNvSpPr>
          <p:nvPr/>
        </p:nvSpPr>
        <p:spPr bwMode="auto">
          <a:xfrm>
            <a:off x="3571703" y="2405271"/>
            <a:ext cx="2405763" cy="2462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50000"/>
              </a:spcBef>
              <a:buSzPct val="70000"/>
              <a:buFontTx/>
              <a:buNone/>
            </a:pPr>
            <a:r>
              <a:rPr lang="en-US" altLang="en-US">
                <a:solidFill>
                  <a:srgbClr val="FF3399"/>
                </a:solidFill>
                <a:latin typeface="Times New Roman" panose="02020603050405020304" pitchFamily="18" charset="0"/>
                <a:cs typeface="Arial" panose="020B0604020202020204" pitchFamily="34" charset="0"/>
              </a:rPr>
              <a:t>P</a:t>
            </a:r>
            <a:r>
              <a:rPr lang="en-US" altLang="en-US">
                <a:solidFill>
                  <a:srgbClr val="3333FF"/>
                </a:solidFill>
                <a:latin typeface="Times New Roman" panose="02020603050405020304" pitchFamily="18" charset="0"/>
                <a:cs typeface="Arial" panose="020B0604020202020204" pitchFamily="34" charset="0"/>
              </a:rPr>
              <a:t> – </a:t>
            </a:r>
            <a:r>
              <a:rPr lang="en-US" altLang="en-US" smtClean="0">
                <a:solidFill>
                  <a:srgbClr val="3333FF"/>
                </a:solidFill>
                <a:latin typeface="Times New Roman" panose="02020603050405020304" pitchFamily="18" charset="0"/>
                <a:cs typeface="Arial" panose="020B0604020202020204" pitchFamily="34" charset="0"/>
              </a:rPr>
              <a:t> </a:t>
            </a:r>
            <a:r>
              <a:rPr lang="en-US" altLang="en-US">
                <a:solidFill>
                  <a:srgbClr val="3333FF"/>
                </a:solidFill>
                <a:latin typeface="Times New Roman" panose="02020603050405020304" pitchFamily="18" charset="0"/>
                <a:cs typeface="Arial" panose="020B0604020202020204" pitchFamily="34" charset="0"/>
              </a:rPr>
              <a:t>Lập </a:t>
            </a:r>
            <a:r>
              <a:rPr lang="en-US" altLang="en-US" smtClean="0">
                <a:solidFill>
                  <a:srgbClr val="3333FF"/>
                </a:solidFill>
                <a:latin typeface="Times New Roman" panose="02020603050405020304" pitchFamily="18" charset="0"/>
                <a:cs typeface="Arial" panose="020B0604020202020204" pitchFamily="34" charset="0"/>
              </a:rPr>
              <a:t>KH</a:t>
            </a:r>
            <a:endParaRPr lang="en-US" altLang="en-US">
              <a:solidFill>
                <a:srgbClr val="3333FF"/>
              </a:solidFill>
              <a:latin typeface="Times New Roman" panose="02020603050405020304" pitchFamily="18" charset="0"/>
              <a:cs typeface="Arial" panose="020B0604020202020204" pitchFamily="34" charset="0"/>
            </a:endParaRPr>
          </a:p>
          <a:p>
            <a:pPr eaLnBrk="1" hangingPunct="1">
              <a:lnSpc>
                <a:spcPct val="100000"/>
              </a:lnSpc>
              <a:spcBef>
                <a:spcPct val="50000"/>
              </a:spcBef>
              <a:buSzPct val="70000"/>
              <a:buFontTx/>
              <a:buNone/>
            </a:pPr>
            <a:r>
              <a:rPr lang="en-US" altLang="en-US">
                <a:solidFill>
                  <a:srgbClr val="FF3399"/>
                </a:solidFill>
                <a:latin typeface="Times New Roman" panose="02020603050405020304" pitchFamily="18" charset="0"/>
                <a:cs typeface="Arial" panose="020B0604020202020204" pitchFamily="34" charset="0"/>
              </a:rPr>
              <a:t>D</a:t>
            </a:r>
            <a:r>
              <a:rPr lang="en-US" altLang="en-US">
                <a:solidFill>
                  <a:srgbClr val="3333FF"/>
                </a:solidFill>
                <a:latin typeface="Times New Roman" panose="02020603050405020304" pitchFamily="18" charset="0"/>
                <a:cs typeface="Arial" panose="020B0604020202020204" pitchFamily="34" charset="0"/>
              </a:rPr>
              <a:t> </a:t>
            </a:r>
            <a:r>
              <a:rPr lang="en-US" altLang="en-US" smtClean="0">
                <a:solidFill>
                  <a:srgbClr val="3333FF"/>
                </a:solidFill>
                <a:latin typeface="Times New Roman" panose="02020603050405020304" pitchFamily="18" charset="0"/>
                <a:cs typeface="Arial" panose="020B0604020202020204" pitchFamily="34" charset="0"/>
              </a:rPr>
              <a:t>– </a:t>
            </a:r>
            <a:r>
              <a:rPr lang="en-US" altLang="en-US">
                <a:solidFill>
                  <a:srgbClr val="3333FF"/>
                </a:solidFill>
                <a:latin typeface="Times New Roman" panose="02020603050405020304" pitchFamily="18" charset="0"/>
                <a:cs typeface="Arial" panose="020B0604020202020204" pitchFamily="34" charset="0"/>
              </a:rPr>
              <a:t>Thực hiện </a:t>
            </a:r>
          </a:p>
          <a:p>
            <a:pPr eaLnBrk="1" hangingPunct="1">
              <a:lnSpc>
                <a:spcPct val="100000"/>
              </a:lnSpc>
              <a:spcBef>
                <a:spcPct val="50000"/>
              </a:spcBef>
              <a:buSzPct val="70000"/>
              <a:buFontTx/>
              <a:buNone/>
            </a:pPr>
            <a:r>
              <a:rPr lang="en-US" altLang="en-US">
                <a:solidFill>
                  <a:srgbClr val="FF3399"/>
                </a:solidFill>
                <a:latin typeface="Times New Roman" panose="02020603050405020304" pitchFamily="18" charset="0"/>
                <a:cs typeface="Arial" panose="020B0604020202020204" pitchFamily="34" charset="0"/>
              </a:rPr>
              <a:t>C</a:t>
            </a:r>
            <a:r>
              <a:rPr lang="en-US" altLang="en-US">
                <a:solidFill>
                  <a:srgbClr val="3333FF"/>
                </a:solidFill>
                <a:latin typeface="Times New Roman" panose="02020603050405020304" pitchFamily="18" charset="0"/>
                <a:cs typeface="Arial" panose="020B0604020202020204" pitchFamily="34" charset="0"/>
              </a:rPr>
              <a:t> </a:t>
            </a:r>
            <a:r>
              <a:rPr lang="en-US" altLang="en-US" smtClean="0">
                <a:solidFill>
                  <a:srgbClr val="3333FF"/>
                </a:solidFill>
                <a:latin typeface="Times New Roman" panose="02020603050405020304" pitchFamily="18" charset="0"/>
                <a:cs typeface="Arial" panose="020B0604020202020204" pitchFamily="34" charset="0"/>
              </a:rPr>
              <a:t>– </a:t>
            </a:r>
            <a:r>
              <a:rPr lang="en-US" altLang="en-US">
                <a:solidFill>
                  <a:srgbClr val="3333FF"/>
                </a:solidFill>
                <a:latin typeface="Times New Roman" panose="02020603050405020304" pitchFamily="18" charset="0"/>
                <a:cs typeface="Arial" panose="020B0604020202020204" pitchFamily="34" charset="0"/>
              </a:rPr>
              <a:t>Kiểm tra  </a:t>
            </a:r>
          </a:p>
          <a:p>
            <a:pPr eaLnBrk="1" hangingPunct="1">
              <a:lnSpc>
                <a:spcPct val="100000"/>
              </a:lnSpc>
              <a:spcBef>
                <a:spcPct val="50000"/>
              </a:spcBef>
              <a:buSzPct val="70000"/>
              <a:buFontTx/>
              <a:buNone/>
            </a:pPr>
            <a:r>
              <a:rPr lang="en-US" altLang="en-US">
                <a:solidFill>
                  <a:srgbClr val="FF3399"/>
                </a:solidFill>
                <a:latin typeface="Times New Roman" panose="02020603050405020304" pitchFamily="18" charset="0"/>
                <a:cs typeface="Arial" panose="020B0604020202020204" pitchFamily="34" charset="0"/>
              </a:rPr>
              <a:t>A </a:t>
            </a:r>
            <a:r>
              <a:rPr lang="en-US" altLang="en-US" smtClean="0">
                <a:solidFill>
                  <a:srgbClr val="3333FF"/>
                </a:solidFill>
                <a:latin typeface="Times New Roman" panose="02020603050405020304" pitchFamily="18" charset="0"/>
                <a:cs typeface="Arial" panose="020B0604020202020204" pitchFamily="34" charset="0"/>
              </a:rPr>
              <a:t>– </a:t>
            </a:r>
            <a:r>
              <a:rPr lang="en-US" altLang="en-US">
                <a:solidFill>
                  <a:srgbClr val="3333FF"/>
                </a:solidFill>
                <a:latin typeface="Times New Roman" panose="02020603050405020304" pitchFamily="18" charset="0"/>
                <a:cs typeface="Arial" panose="020B0604020202020204" pitchFamily="34" charset="0"/>
              </a:rPr>
              <a:t>Hành động</a:t>
            </a:r>
            <a:endParaRPr lang="en-US" altLang="en-US">
              <a:latin typeface="Times New Roman" panose="02020603050405020304" pitchFamily="18" charset="0"/>
              <a:cs typeface="Arial" panose="020B0604020202020204" pitchFamily="34" charset="0"/>
            </a:endParaRPr>
          </a:p>
        </p:txBody>
      </p:sp>
      <p:pic>
        <p:nvPicPr>
          <p:cNvPr id="8" name="Picture 6" descr="PDCA_Cycle_sv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7334" y="2348016"/>
            <a:ext cx="2810933" cy="3189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3" descr="Plan-Do-Check-Act-Cycle-III"/>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6379632" y="2348017"/>
            <a:ext cx="3210282" cy="2985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9126473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244475"/>
            <a:ext cx="8596668" cy="677333"/>
          </a:xfrm>
        </p:spPr>
        <p:txBody>
          <a:bodyPr/>
          <a:lstStyle/>
          <a:p>
            <a:r>
              <a:rPr lang="en-US" b="1" smtClean="0"/>
              <a:t>1. Lập kế hoạch</a:t>
            </a:r>
            <a:endParaRPr lang="en-US" b="1"/>
          </a:p>
        </p:txBody>
      </p:sp>
      <p:sp>
        <p:nvSpPr>
          <p:cNvPr id="3" name="Content Placeholder 2"/>
          <p:cNvSpPr>
            <a:spLocks noGrp="1"/>
          </p:cNvSpPr>
          <p:nvPr>
            <p:ph idx="1"/>
          </p:nvPr>
        </p:nvSpPr>
        <p:spPr>
          <a:xfrm>
            <a:off x="677334" y="1286933"/>
            <a:ext cx="8596668" cy="4754429"/>
          </a:xfrm>
        </p:spPr>
        <p:txBody>
          <a:bodyPr>
            <a:noAutofit/>
          </a:bodyPr>
          <a:lstStyle/>
          <a:p>
            <a:pPr marL="514350" indent="-514350">
              <a:lnSpc>
                <a:spcPct val="80000"/>
              </a:lnSpc>
              <a:buFont typeface="+mj-lt"/>
              <a:buAutoNum type="arabicPeriod"/>
              <a:defRPr/>
            </a:pPr>
            <a:r>
              <a:rPr lang="en-US" sz="2600" smtClean="0"/>
              <a:t>Xác định vấn đề - đặt ra mục tiêu </a:t>
            </a:r>
            <a:r>
              <a:rPr lang="en-US" sz="2600" b="1" smtClean="0">
                <a:solidFill>
                  <a:srgbClr val="FF0000"/>
                </a:solidFill>
              </a:rPr>
              <a:t>SMART: S-</a:t>
            </a:r>
            <a:r>
              <a:rPr lang="en-US" altLang="en-US" sz="2600" smtClean="0"/>
              <a:t>cụ </a:t>
            </a:r>
            <a:r>
              <a:rPr lang="en-US" altLang="en-US" sz="2600"/>
              <a:t>thể, </a:t>
            </a:r>
            <a:r>
              <a:rPr lang="en-US" altLang="en-US" sz="2600"/>
              <a:t>dễ </a:t>
            </a:r>
            <a:r>
              <a:rPr lang="en-US" altLang="en-US" sz="2600" smtClean="0"/>
              <a:t>hiểu; </a:t>
            </a:r>
            <a:r>
              <a:rPr lang="en-US" altLang="en-US" sz="2600" b="1" smtClean="0">
                <a:solidFill>
                  <a:srgbClr val="FF0000"/>
                </a:solidFill>
                <a:effectLst>
                  <a:outerShdw blurRad="38100" dist="38100" dir="2700000" algn="tl">
                    <a:srgbClr val="C0C0C0"/>
                  </a:outerShdw>
                </a:effectLst>
              </a:rPr>
              <a:t>M</a:t>
            </a:r>
            <a:r>
              <a:rPr lang="en-US" altLang="en-US" sz="2600" smtClean="0"/>
              <a:t>-đo </a:t>
            </a:r>
            <a:r>
              <a:rPr lang="en-US" altLang="en-US" sz="2600"/>
              <a:t>lường </a:t>
            </a:r>
            <a:r>
              <a:rPr lang="en-US" altLang="en-US" sz="2600" smtClean="0"/>
              <a:t>được; </a:t>
            </a:r>
            <a:r>
              <a:rPr lang="en-US" altLang="en-US" sz="2600" b="1" smtClean="0">
                <a:solidFill>
                  <a:srgbClr val="FF0000"/>
                </a:solidFill>
                <a:effectLst>
                  <a:outerShdw blurRad="38100" dist="38100" dir="2700000" algn="tl">
                    <a:srgbClr val="C0C0C0"/>
                  </a:outerShdw>
                </a:effectLst>
              </a:rPr>
              <a:t>A</a:t>
            </a:r>
            <a:r>
              <a:rPr lang="en-US" altLang="en-US" sz="2600" smtClean="0"/>
              <a:t>-vừa </a:t>
            </a:r>
            <a:r>
              <a:rPr lang="en-US" altLang="en-US" sz="2600"/>
              <a:t>sức, có thể </a:t>
            </a:r>
            <a:r>
              <a:rPr lang="en-US" altLang="en-US" sz="2600"/>
              <a:t>đạt </a:t>
            </a:r>
            <a:r>
              <a:rPr lang="en-US" altLang="en-US" sz="2600" smtClean="0"/>
              <a:t>được; </a:t>
            </a:r>
            <a:r>
              <a:rPr lang="en-US" altLang="en-US" sz="2600" b="1" smtClean="0">
                <a:solidFill>
                  <a:srgbClr val="FF0000"/>
                </a:solidFill>
                <a:effectLst>
                  <a:outerShdw blurRad="38100" dist="38100" dir="2700000" algn="tl">
                    <a:srgbClr val="C0C0C0"/>
                  </a:outerShdw>
                </a:effectLst>
              </a:rPr>
              <a:t>R</a:t>
            </a:r>
            <a:r>
              <a:rPr lang="en-US" altLang="en-US" sz="2600" smtClean="0"/>
              <a:t>-thực tế; </a:t>
            </a:r>
            <a:r>
              <a:rPr lang="en-US" altLang="en-US" sz="2600" b="1" smtClean="0">
                <a:solidFill>
                  <a:srgbClr val="FF0000"/>
                </a:solidFill>
                <a:effectLst>
                  <a:outerShdw blurRad="38100" dist="38100" dir="2700000" algn="tl">
                    <a:srgbClr val="C0C0C0"/>
                  </a:outerShdw>
                </a:effectLst>
              </a:rPr>
              <a:t>T</a:t>
            </a:r>
            <a:r>
              <a:rPr lang="en-US" altLang="en-US" sz="2600" smtClean="0"/>
              <a:t>-có </a:t>
            </a:r>
            <a:r>
              <a:rPr lang="en-US" altLang="en-US" sz="2600"/>
              <a:t>thời </a:t>
            </a:r>
            <a:r>
              <a:rPr lang="en-US" altLang="en-US" sz="2600"/>
              <a:t>hạn</a:t>
            </a:r>
            <a:r>
              <a:rPr lang="en-US" altLang="en-US" sz="2600" smtClean="0"/>
              <a:t>.</a:t>
            </a:r>
            <a:endParaRPr lang="en-US" sz="2600" smtClean="0"/>
          </a:p>
          <a:p>
            <a:pPr>
              <a:buFont typeface="+mj-lt"/>
              <a:buAutoNum type="arabicPeriod"/>
            </a:pPr>
            <a:r>
              <a:rPr lang="en-US" sz="2600" smtClean="0"/>
              <a:t>Xác định nguyên nhân </a:t>
            </a:r>
          </a:p>
          <a:p>
            <a:pPr>
              <a:buFont typeface="+mj-lt"/>
              <a:buAutoNum type="arabicPeriod"/>
            </a:pPr>
            <a:r>
              <a:rPr lang="en-US" sz="2600"/>
              <a:t>X</a:t>
            </a:r>
            <a:r>
              <a:rPr lang="en-US" sz="2600" smtClean="0"/>
              <a:t>ác định nguyên nhân chính- gốc</a:t>
            </a:r>
          </a:p>
          <a:p>
            <a:pPr>
              <a:buFont typeface="+mj-lt"/>
              <a:buAutoNum type="arabicPeriod"/>
            </a:pPr>
            <a:r>
              <a:rPr lang="en-US" sz="2600" smtClean="0"/>
              <a:t>Xác định giải pháp-lập KH hành động </a:t>
            </a:r>
            <a:r>
              <a:rPr lang="en-US" sz="2600" smtClean="0">
                <a:solidFill>
                  <a:srgbClr val="FF0000"/>
                </a:solidFill>
              </a:rPr>
              <a:t>5W-1H:</a:t>
            </a:r>
            <a:r>
              <a:rPr lang="en-US" sz="2600" smtClean="0"/>
              <a:t> </a:t>
            </a:r>
            <a:r>
              <a:rPr lang="en-US" sz="2600" smtClean="0">
                <a:solidFill>
                  <a:srgbClr val="FF0000"/>
                </a:solidFill>
              </a:rPr>
              <a:t>What</a:t>
            </a:r>
            <a:r>
              <a:rPr lang="en-US" sz="2600" smtClean="0"/>
              <a:t>-vấn đề gì; </a:t>
            </a:r>
            <a:r>
              <a:rPr lang="en-US" sz="2600" smtClean="0">
                <a:solidFill>
                  <a:srgbClr val="FF0000"/>
                </a:solidFill>
              </a:rPr>
              <a:t>Why-</a:t>
            </a:r>
            <a:r>
              <a:rPr lang="en-US" sz="2600" smtClean="0"/>
              <a:t>tại sao nảy sinh; </a:t>
            </a:r>
            <a:r>
              <a:rPr lang="en-US" sz="2600" smtClean="0">
                <a:solidFill>
                  <a:srgbClr val="FF0000"/>
                </a:solidFill>
              </a:rPr>
              <a:t>Where-</a:t>
            </a:r>
            <a:r>
              <a:rPr lang="en-US" sz="2600"/>
              <a:t>n</a:t>
            </a:r>
            <a:r>
              <a:rPr lang="en-US" sz="2600" smtClean="0"/>
              <a:t>guyên nhân ở đâu; </a:t>
            </a:r>
            <a:r>
              <a:rPr lang="en-US" sz="2600" smtClean="0">
                <a:solidFill>
                  <a:srgbClr val="FF0000"/>
                </a:solidFill>
              </a:rPr>
              <a:t>When-</a:t>
            </a:r>
            <a:r>
              <a:rPr lang="en-US" sz="2600" smtClean="0"/>
              <a:t>xảy ra khi nào; </a:t>
            </a:r>
            <a:r>
              <a:rPr lang="en-US" sz="2600" smtClean="0">
                <a:solidFill>
                  <a:srgbClr val="FF0000"/>
                </a:solidFill>
              </a:rPr>
              <a:t>Who</a:t>
            </a:r>
            <a:r>
              <a:rPr lang="en-US" sz="2600" smtClean="0"/>
              <a:t>-ai giải quyết và </a:t>
            </a:r>
            <a:r>
              <a:rPr lang="en-US" sz="2600" smtClean="0">
                <a:solidFill>
                  <a:srgbClr val="FF0000"/>
                </a:solidFill>
              </a:rPr>
              <a:t>How</a:t>
            </a:r>
            <a:r>
              <a:rPr lang="en-US" sz="2600" smtClean="0"/>
              <a:t>-giải quyết như thế nào</a:t>
            </a:r>
          </a:p>
          <a:p>
            <a:pPr marL="0" indent="0">
              <a:buNone/>
            </a:pPr>
            <a:r>
              <a:rPr lang="en-US" sz="2600">
                <a:solidFill>
                  <a:srgbClr val="FF0000"/>
                </a:solidFill>
              </a:rPr>
              <a:t>	</a:t>
            </a:r>
            <a:r>
              <a:rPr lang="en-US" sz="2600" smtClean="0">
                <a:solidFill>
                  <a:srgbClr val="FF0000"/>
                </a:solidFill>
              </a:rPr>
              <a:t>Và 5M: </a:t>
            </a:r>
            <a:r>
              <a:rPr lang="en-US" sz="2600" smtClean="0"/>
              <a:t>Nhân lực, tài lực, Vật lực(nguyên liệu), trí lực (PP làm, công nghệ); Phương tiện (máy móc, thiết bị)</a:t>
            </a:r>
          </a:p>
          <a:p>
            <a:pPr>
              <a:buFont typeface="+mj-lt"/>
              <a:buAutoNum type="arabicPeriod"/>
            </a:pPr>
            <a:endParaRPr lang="en-US" sz="2600" smtClean="0"/>
          </a:p>
          <a:p>
            <a:pPr>
              <a:buFont typeface="+mj-lt"/>
              <a:buAutoNum type="arabicPeriod"/>
            </a:pPr>
            <a:endParaRPr lang="en-US" sz="2600" smtClean="0"/>
          </a:p>
          <a:p>
            <a:pPr>
              <a:buFont typeface="+mj-lt"/>
              <a:buAutoNum type="arabicPeriod"/>
            </a:pPr>
            <a:endParaRPr lang="en-US" sz="2600"/>
          </a:p>
        </p:txBody>
      </p:sp>
      <p:sp>
        <p:nvSpPr>
          <p:cNvPr id="4" name="Date Placeholder 3"/>
          <p:cNvSpPr>
            <a:spLocks noGrp="1"/>
          </p:cNvSpPr>
          <p:nvPr>
            <p:ph type="dt" sz="half" idx="10"/>
          </p:nvPr>
        </p:nvSpPr>
        <p:spPr/>
        <p:txBody>
          <a:bodyPr/>
          <a:lstStyle/>
          <a:p>
            <a:fld id="{1A046C7C-9EA7-465F-B17C-1E28ABDFEE54}" type="datetime1">
              <a:rPr lang="vi-VN" smtClean="0"/>
              <a:t>09/09/2015</a:t>
            </a:fld>
            <a:endParaRPr lang="en-US"/>
          </a:p>
        </p:txBody>
      </p:sp>
      <p:sp>
        <p:nvSpPr>
          <p:cNvPr id="5" name="Footer Placeholder 4"/>
          <p:cNvSpPr>
            <a:spLocks noGrp="1"/>
          </p:cNvSpPr>
          <p:nvPr>
            <p:ph type="ftr" sz="quarter" idx="11"/>
          </p:nvPr>
        </p:nvSpPr>
        <p:spPr/>
        <p:txBody>
          <a:bodyPr/>
          <a:lstStyle/>
          <a:p>
            <a:r>
              <a:rPr lang="en-US" smtClean="0"/>
              <a:t>BVĐK Thị Xã Ngã Năm, Sóc Trăng</a:t>
            </a:r>
            <a:endParaRPr lang="en-US"/>
          </a:p>
        </p:txBody>
      </p:sp>
      <p:sp>
        <p:nvSpPr>
          <p:cNvPr id="6" name="Slide Number Placeholder 5"/>
          <p:cNvSpPr>
            <a:spLocks noGrp="1"/>
          </p:cNvSpPr>
          <p:nvPr>
            <p:ph type="sldNum" sz="quarter" idx="12"/>
          </p:nvPr>
        </p:nvSpPr>
        <p:spPr/>
        <p:txBody>
          <a:bodyPr/>
          <a:lstStyle/>
          <a:p>
            <a:fld id="{EF7AB561-25D8-4196-851B-64F78140E994}" type="slidenum">
              <a:rPr lang="en-US" smtClean="0"/>
              <a:t>44</a:t>
            </a:fld>
            <a:endParaRPr lang="en-US"/>
          </a:p>
        </p:txBody>
      </p:sp>
    </p:spTree>
    <p:extLst>
      <p:ext uri="{BB962C8B-B14F-4D97-AF65-F5344CB8AC3E}">
        <p14:creationId xmlns:p14="http://schemas.microsoft.com/office/powerpoint/2010/main" val="416833579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4" y="423333"/>
            <a:ext cx="8596668" cy="5618029"/>
          </a:xfrm>
        </p:spPr>
        <p:txBody>
          <a:bodyPr>
            <a:normAutofit/>
          </a:bodyPr>
          <a:lstStyle/>
          <a:p>
            <a:pPr marL="457200" lvl="1" indent="0">
              <a:buNone/>
            </a:pPr>
            <a:r>
              <a:rPr lang="en-US" sz="2800" smtClean="0">
                <a:solidFill>
                  <a:srgbClr val="FF0000"/>
                </a:solidFill>
              </a:rPr>
              <a:t>2. DO:  </a:t>
            </a:r>
            <a:r>
              <a:rPr lang="en-US" altLang="en-US" sz="2800">
                <a:solidFill>
                  <a:schemeClr val="tx1"/>
                </a:solidFill>
                <a:cs typeface="Arial" panose="020B0604020202020204" pitchFamily="34" charset="0"/>
              </a:rPr>
              <a:t>Thử nghiệm các </a:t>
            </a:r>
            <a:r>
              <a:rPr lang="en-US" altLang="en-US" sz="2800">
                <a:solidFill>
                  <a:schemeClr val="tx1"/>
                </a:solidFill>
                <a:cs typeface="Arial" panose="020B0604020202020204" pitchFamily="34" charset="0"/>
              </a:rPr>
              <a:t>giải </a:t>
            </a:r>
            <a:r>
              <a:rPr lang="en-US" altLang="en-US" sz="2800" smtClean="0">
                <a:solidFill>
                  <a:schemeClr val="tx1"/>
                </a:solidFill>
                <a:cs typeface="Arial" panose="020B0604020202020204" pitchFamily="34" charset="0"/>
              </a:rPr>
              <a:t>pháp, Xem </a:t>
            </a:r>
            <a:r>
              <a:rPr lang="en-US" altLang="en-US" sz="2800">
                <a:solidFill>
                  <a:schemeClr val="tx1"/>
                </a:solidFill>
                <a:cs typeface="Arial" panose="020B0604020202020204" pitchFamily="34" charset="0"/>
              </a:rPr>
              <a:t>xét, đo lường, phân tích </a:t>
            </a:r>
            <a:r>
              <a:rPr lang="en-US" altLang="en-US" sz="2800">
                <a:solidFill>
                  <a:schemeClr val="tx1"/>
                </a:solidFill>
                <a:cs typeface="Arial" panose="020B0604020202020204" pitchFamily="34" charset="0"/>
              </a:rPr>
              <a:t>kết </a:t>
            </a:r>
            <a:r>
              <a:rPr lang="en-US" altLang="en-US" sz="2800" smtClean="0">
                <a:solidFill>
                  <a:schemeClr val="tx1"/>
                </a:solidFill>
                <a:cs typeface="Arial" panose="020B0604020202020204" pitchFamily="34" charset="0"/>
              </a:rPr>
              <a:t>quả, Đánh </a:t>
            </a:r>
            <a:r>
              <a:rPr lang="en-US" altLang="en-US" sz="2800">
                <a:solidFill>
                  <a:schemeClr val="tx1"/>
                </a:solidFill>
                <a:cs typeface="Arial" panose="020B0604020202020204" pitchFamily="34" charset="0"/>
              </a:rPr>
              <a:t>giá các </a:t>
            </a:r>
            <a:r>
              <a:rPr lang="en-US" altLang="en-US" sz="2800">
                <a:solidFill>
                  <a:schemeClr val="tx1"/>
                </a:solidFill>
                <a:cs typeface="Arial" panose="020B0604020202020204" pitchFamily="34" charset="0"/>
              </a:rPr>
              <a:t>giải </a:t>
            </a:r>
            <a:r>
              <a:rPr lang="en-US" altLang="en-US" sz="2800" smtClean="0">
                <a:solidFill>
                  <a:schemeClr val="tx1"/>
                </a:solidFill>
                <a:cs typeface="Arial" panose="020B0604020202020204" pitchFamily="34" charset="0"/>
              </a:rPr>
              <a:t>pháp</a:t>
            </a:r>
            <a:endParaRPr lang="en-US" sz="2800" smtClean="0">
              <a:solidFill>
                <a:schemeClr val="tx1"/>
              </a:solidFill>
            </a:endParaRPr>
          </a:p>
          <a:p>
            <a:pPr marL="0" indent="0">
              <a:buNone/>
            </a:pPr>
            <a:r>
              <a:rPr lang="en-US" sz="2800" smtClean="0">
                <a:solidFill>
                  <a:schemeClr val="tx1"/>
                </a:solidFill>
              </a:rPr>
              <a:t>	</a:t>
            </a:r>
            <a:r>
              <a:rPr lang="en-US" sz="2800" smtClean="0">
                <a:solidFill>
                  <a:srgbClr val="FF0000"/>
                </a:solidFill>
              </a:rPr>
              <a:t>3. Check: </a:t>
            </a:r>
            <a:r>
              <a:rPr lang="en-US" altLang="en-US" sz="2800" smtClean="0"/>
              <a:t>Giúp </a:t>
            </a:r>
            <a:r>
              <a:rPr lang="en-US" altLang="en-US" sz="2800"/>
              <a:t>phát hiện những điểm chưa phù hợp để kịp thời </a:t>
            </a:r>
            <a:r>
              <a:rPr lang="en-US" altLang="en-US" sz="2800"/>
              <a:t>	</a:t>
            </a:r>
            <a:r>
              <a:rPr lang="en-US" altLang="en-US" sz="2800" smtClean="0"/>
              <a:t>điều </a:t>
            </a:r>
            <a:r>
              <a:rPr lang="en-US" altLang="en-US" sz="2800"/>
              <a:t>chỉnh</a:t>
            </a:r>
            <a:r>
              <a:rPr lang="en-US" altLang="en-US" sz="2800">
                <a:latin typeface="Tahoma" panose="020B0604030504040204" pitchFamily="34" charset="0"/>
              </a:rPr>
              <a:t> </a:t>
            </a:r>
            <a:r>
              <a:rPr lang="en-US" altLang="en-US" sz="2800" smtClean="0">
                <a:latin typeface="Tahoma" panose="020B0604030504040204" pitchFamily="34" charset="0"/>
              </a:rPr>
              <a:t>mục tiêu ...</a:t>
            </a:r>
            <a:endParaRPr lang="en-US" sz="2800" smtClean="0">
              <a:solidFill>
                <a:schemeClr val="tx1"/>
              </a:solidFill>
            </a:endParaRPr>
          </a:p>
          <a:p>
            <a:pPr marL="0" indent="0">
              <a:buNone/>
            </a:pPr>
            <a:r>
              <a:rPr lang="en-US" sz="2800" smtClean="0">
                <a:solidFill>
                  <a:schemeClr val="tx1"/>
                </a:solidFill>
              </a:rPr>
              <a:t>	</a:t>
            </a:r>
            <a:r>
              <a:rPr lang="en-US" sz="2800" smtClean="0">
                <a:solidFill>
                  <a:srgbClr val="FF0000"/>
                </a:solidFill>
              </a:rPr>
              <a:t>4. Act: </a:t>
            </a:r>
            <a:r>
              <a:rPr lang="en-US" altLang="en-US" sz="2800">
                <a:solidFill>
                  <a:srgbClr val="184166"/>
                </a:solidFill>
              </a:rPr>
              <a:t>Áp dụng các tiêu chuẩn mới, đã </a:t>
            </a:r>
            <a:r>
              <a:rPr lang="en-US" altLang="en-US" sz="2800">
                <a:solidFill>
                  <a:srgbClr val="184166"/>
                </a:solidFill>
              </a:rPr>
              <a:t>cải </a:t>
            </a:r>
            <a:r>
              <a:rPr lang="en-US" altLang="en-US" sz="2800" smtClean="0">
                <a:solidFill>
                  <a:srgbClr val="184166"/>
                </a:solidFill>
              </a:rPr>
              <a:t>tiến</a:t>
            </a:r>
          </a:p>
          <a:p>
            <a:pPr marL="0" indent="0">
              <a:buNone/>
            </a:pPr>
            <a:r>
              <a:rPr lang="en-US" altLang="en-US" sz="2800" smtClean="0">
                <a:solidFill>
                  <a:srgbClr val="FF0000"/>
                </a:solidFill>
              </a:rPr>
              <a:t>* Lưu Ý:</a:t>
            </a:r>
          </a:p>
          <a:p>
            <a:pPr marL="0" indent="0">
              <a:buNone/>
            </a:pPr>
            <a:r>
              <a:rPr lang="en-US" altLang="en-US" sz="2800" smtClean="0">
                <a:solidFill>
                  <a:srgbClr val="184166"/>
                </a:solidFill>
              </a:rPr>
              <a:t>- Nhu cầu luôn tăng theo thời gian</a:t>
            </a:r>
          </a:p>
          <a:p>
            <a:pPr marL="0" indent="0">
              <a:buNone/>
            </a:pPr>
            <a:r>
              <a:rPr lang="en-US" altLang="en-US" sz="2800" smtClean="0">
                <a:solidFill>
                  <a:srgbClr val="184166"/>
                </a:solidFill>
              </a:rPr>
              <a:t>- Tiêu chuẩn mới luôn xác lập</a:t>
            </a:r>
          </a:p>
          <a:p>
            <a:pPr marL="0" indent="0">
              <a:buNone/>
            </a:pPr>
            <a:r>
              <a:rPr lang="en-US" altLang="en-US" sz="2800" smtClean="0">
                <a:solidFill>
                  <a:srgbClr val="184166"/>
                </a:solidFill>
              </a:rPr>
              <a:t>- Cải tiến là không ngừng</a:t>
            </a:r>
            <a:endParaRPr lang="en-US" altLang="en-US" sz="2800">
              <a:solidFill>
                <a:srgbClr val="184166"/>
              </a:solidFill>
            </a:endParaRPr>
          </a:p>
          <a:p>
            <a:pPr marL="0" indent="0">
              <a:buNone/>
            </a:pPr>
            <a:endParaRPr lang="en-US" sz="2800">
              <a:solidFill>
                <a:schemeClr val="tx1"/>
              </a:solidFill>
            </a:endParaRPr>
          </a:p>
        </p:txBody>
      </p:sp>
      <p:sp>
        <p:nvSpPr>
          <p:cNvPr id="4" name="Date Placeholder 3"/>
          <p:cNvSpPr>
            <a:spLocks noGrp="1"/>
          </p:cNvSpPr>
          <p:nvPr>
            <p:ph type="dt" sz="half" idx="10"/>
          </p:nvPr>
        </p:nvSpPr>
        <p:spPr/>
        <p:txBody>
          <a:bodyPr/>
          <a:lstStyle/>
          <a:p>
            <a:fld id="{1A046C7C-9EA7-465F-B17C-1E28ABDFEE54}" type="datetime1">
              <a:rPr lang="vi-VN" smtClean="0"/>
              <a:t>09/09/2015</a:t>
            </a:fld>
            <a:endParaRPr lang="en-US"/>
          </a:p>
        </p:txBody>
      </p:sp>
      <p:sp>
        <p:nvSpPr>
          <p:cNvPr id="5" name="Footer Placeholder 4"/>
          <p:cNvSpPr>
            <a:spLocks noGrp="1"/>
          </p:cNvSpPr>
          <p:nvPr>
            <p:ph type="ftr" sz="quarter" idx="11"/>
          </p:nvPr>
        </p:nvSpPr>
        <p:spPr/>
        <p:txBody>
          <a:bodyPr/>
          <a:lstStyle/>
          <a:p>
            <a:r>
              <a:rPr lang="en-US" smtClean="0"/>
              <a:t>BVĐK Thị Xã Ngã Năm, Sóc Trăng</a:t>
            </a:r>
            <a:endParaRPr lang="en-US"/>
          </a:p>
        </p:txBody>
      </p:sp>
      <p:sp>
        <p:nvSpPr>
          <p:cNvPr id="6" name="Slide Number Placeholder 5"/>
          <p:cNvSpPr>
            <a:spLocks noGrp="1"/>
          </p:cNvSpPr>
          <p:nvPr>
            <p:ph type="sldNum" sz="quarter" idx="12"/>
          </p:nvPr>
        </p:nvSpPr>
        <p:spPr/>
        <p:txBody>
          <a:bodyPr/>
          <a:lstStyle/>
          <a:p>
            <a:fld id="{EF7AB561-25D8-4196-851B-64F78140E994}" type="slidenum">
              <a:rPr lang="en-US" smtClean="0"/>
              <a:t>45</a:t>
            </a:fld>
            <a:endParaRPr lang="en-US"/>
          </a:p>
        </p:txBody>
      </p:sp>
      <p:pic>
        <p:nvPicPr>
          <p:cNvPr id="7" name="Picture 3" descr="PDCA deming-wheel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90533" y="3031067"/>
            <a:ext cx="5029200" cy="2777066"/>
          </a:xfrm>
          <a:prstGeom prst="rect">
            <a:avLst/>
          </a:prstGeom>
          <a:noFill/>
          <a:ln w="9525">
            <a:solidFill>
              <a:srgbClr val="CCFFFF"/>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3126676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812800"/>
          </a:xfrm>
        </p:spPr>
        <p:txBody>
          <a:bodyPr/>
          <a:lstStyle/>
          <a:p>
            <a:pPr algn="ctr">
              <a:buFontTx/>
              <a:buChar char="•"/>
            </a:pPr>
            <a:r>
              <a:rPr lang="en-US" smtClean="0"/>
              <a:t>Mục tiêu 3: </a:t>
            </a:r>
            <a:r>
              <a:rPr lang="en-US" altLang="en-US" smtClean="0">
                <a:solidFill>
                  <a:srgbClr val="0000FF"/>
                </a:solidFill>
                <a:latin typeface="Times New Roman" panose="02020603050405020304" pitchFamily="18" charset="0"/>
                <a:cs typeface="Arial" panose="020B0604020202020204" pitchFamily="34" charset="0"/>
              </a:rPr>
              <a:t>Vận </a:t>
            </a:r>
            <a:r>
              <a:rPr lang="en-US" altLang="en-US">
                <a:solidFill>
                  <a:srgbClr val="0000FF"/>
                </a:solidFill>
                <a:latin typeface="Times New Roman" panose="02020603050405020304" pitchFamily="18" charset="0"/>
                <a:cs typeface="Arial" panose="020B0604020202020204" pitchFamily="34" charset="0"/>
              </a:rPr>
              <a:t>dụng </a:t>
            </a:r>
            <a:r>
              <a:rPr lang="en-US" altLang="en-US" smtClean="0">
                <a:solidFill>
                  <a:srgbClr val="0000FF"/>
                </a:solidFill>
                <a:latin typeface="Times New Roman" panose="02020603050405020304" pitchFamily="18" charset="0"/>
                <a:cs typeface="Arial" panose="020B0604020202020204" pitchFamily="34" charset="0"/>
              </a:rPr>
              <a:t>1 </a:t>
            </a:r>
            <a:r>
              <a:rPr lang="en-US" altLang="en-US">
                <a:solidFill>
                  <a:srgbClr val="0000FF"/>
                </a:solidFill>
                <a:latin typeface="Times New Roman" panose="02020603050405020304" pitchFamily="18" charset="0"/>
                <a:cs typeface="Arial" panose="020B0604020202020204" pitchFamily="34" charset="0"/>
              </a:rPr>
              <a:t>số </a:t>
            </a:r>
            <a:r>
              <a:rPr lang="en-US" altLang="en-US">
                <a:solidFill>
                  <a:srgbClr val="0000FF"/>
                </a:solidFill>
                <a:latin typeface="Times New Roman" panose="02020603050405020304" pitchFamily="18" charset="0"/>
                <a:cs typeface="Arial" panose="020B0604020202020204" pitchFamily="34" charset="0"/>
              </a:rPr>
              <a:t>kỹ </a:t>
            </a:r>
            <a:r>
              <a:rPr lang="en-US" altLang="en-US" smtClean="0">
                <a:solidFill>
                  <a:srgbClr val="0000FF"/>
                </a:solidFill>
                <a:latin typeface="Times New Roman" panose="02020603050405020304" pitchFamily="18" charset="0"/>
                <a:cs typeface="Arial" panose="020B0604020202020204" pitchFamily="34" charset="0"/>
              </a:rPr>
              <a:t>thuật</a:t>
            </a:r>
            <a:r>
              <a:rPr lang="en-US" altLang="en-US" sz="2800">
                <a:latin typeface="Verdana" panose="020B0604030504040204" pitchFamily="34" charset="0"/>
                <a:cs typeface="Arial" panose="020B0604020202020204" pitchFamily="34" charset="0"/>
              </a:rPr>
              <a:t/>
            </a:r>
            <a:br>
              <a:rPr lang="en-US" altLang="en-US" sz="2800">
                <a:latin typeface="Verdana" panose="020B0604030504040204" pitchFamily="34" charset="0"/>
                <a:cs typeface="Arial" panose="020B0604020202020204" pitchFamily="34" charset="0"/>
              </a:rPr>
            </a:br>
            <a:endParaRPr lang="en-US"/>
          </a:p>
        </p:txBody>
      </p:sp>
      <p:sp>
        <p:nvSpPr>
          <p:cNvPr id="3" name="Content Placeholder 2"/>
          <p:cNvSpPr>
            <a:spLocks noGrp="1"/>
          </p:cNvSpPr>
          <p:nvPr>
            <p:ph idx="1"/>
          </p:nvPr>
        </p:nvSpPr>
        <p:spPr>
          <a:xfrm>
            <a:off x="677334" y="1422401"/>
            <a:ext cx="8596668" cy="4618962"/>
          </a:xfrm>
        </p:spPr>
        <p:txBody>
          <a:bodyPr>
            <a:normAutofit/>
          </a:bodyPr>
          <a:lstStyle/>
          <a:p>
            <a:pPr marL="0" indent="0">
              <a:buNone/>
            </a:pPr>
            <a:r>
              <a:rPr lang="en-US" sz="2800" smtClean="0">
                <a:solidFill>
                  <a:srgbClr val="FF0000"/>
                </a:solidFill>
              </a:rPr>
              <a:t>1. Sơ đồ Xương cá: </a:t>
            </a:r>
            <a:r>
              <a:rPr lang="en-US" sz="2800" smtClean="0"/>
              <a:t>dựa vào 5M để tìm ngnhân vấn đề</a:t>
            </a:r>
            <a:endParaRPr lang="en-US" sz="2800"/>
          </a:p>
        </p:txBody>
      </p:sp>
      <p:sp>
        <p:nvSpPr>
          <p:cNvPr id="4" name="Date Placeholder 3"/>
          <p:cNvSpPr>
            <a:spLocks noGrp="1"/>
          </p:cNvSpPr>
          <p:nvPr>
            <p:ph type="dt" sz="half" idx="10"/>
          </p:nvPr>
        </p:nvSpPr>
        <p:spPr/>
        <p:txBody>
          <a:bodyPr/>
          <a:lstStyle/>
          <a:p>
            <a:fld id="{1A046C7C-9EA7-465F-B17C-1E28ABDFEE54}" type="datetime1">
              <a:rPr lang="vi-VN" smtClean="0"/>
              <a:t>09/09/2015</a:t>
            </a:fld>
            <a:endParaRPr lang="en-US"/>
          </a:p>
        </p:txBody>
      </p:sp>
      <p:sp>
        <p:nvSpPr>
          <p:cNvPr id="5" name="Footer Placeholder 4"/>
          <p:cNvSpPr>
            <a:spLocks noGrp="1"/>
          </p:cNvSpPr>
          <p:nvPr>
            <p:ph type="ftr" sz="quarter" idx="11"/>
          </p:nvPr>
        </p:nvSpPr>
        <p:spPr/>
        <p:txBody>
          <a:bodyPr/>
          <a:lstStyle/>
          <a:p>
            <a:r>
              <a:rPr lang="en-US" smtClean="0"/>
              <a:t>BVĐK Thị Xã Ngã Năm, Sóc Trăng</a:t>
            </a:r>
            <a:endParaRPr lang="en-US"/>
          </a:p>
        </p:txBody>
      </p:sp>
      <p:sp>
        <p:nvSpPr>
          <p:cNvPr id="6" name="Slide Number Placeholder 5"/>
          <p:cNvSpPr>
            <a:spLocks noGrp="1"/>
          </p:cNvSpPr>
          <p:nvPr>
            <p:ph type="sldNum" sz="quarter" idx="12"/>
          </p:nvPr>
        </p:nvSpPr>
        <p:spPr/>
        <p:txBody>
          <a:bodyPr/>
          <a:lstStyle/>
          <a:p>
            <a:fld id="{EF7AB561-25D8-4196-851B-64F78140E994}" type="slidenum">
              <a:rPr lang="en-US" smtClean="0"/>
              <a:t>46</a:t>
            </a:fld>
            <a:endParaRPr lang="en-US"/>
          </a:p>
        </p:txBody>
      </p:sp>
      <p:pic>
        <p:nvPicPr>
          <p:cNvPr id="7" name="Picture 13" descr="   ">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2075" y="2116667"/>
            <a:ext cx="7575558" cy="3946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8534096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812800"/>
          </a:xfrm>
        </p:spPr>
        <p:txBody>
          <a:bodyPr/>
          <a:lstStyle/>
          <a:p>
            <a:r>
              <a:rPr lang="en-US"/>
              <a:t>Mục tiêu 3: </a:t>
            </a:r>
            <a:r>
              <a:rPr lang="en-US" altLang="en-US">
                <a:solidFill>
                  <a:srgbClr val="0000FF"/>
                </a:solidFill>
                <a:latin typeface="Times New Roman" panose="02020603050405020304" pitchFamily="18" charset="0"/>
                <a:cs typeface="Arial" panose="020B0604020202020204" pitchFamily="34" charset="0"/>
              </a:rPr>
              <a:t>Vận dụng 1 số kỹ thuật</a:t>
            </a:r>
            <a:r>
              <a:rPr lang="en-US" altLang="en-US" sz="2800">
                <a:latin typeface="Verdana" panose="020B0604030504040204" pitchFamily="34" charset="0"/>
                <a:cs typeface="Arial" panose="020B0604020202020204" pitchFamily="34" charset="0"/>
              </a:rPr>
              <a:t/>
            </a:r>
            <a:br>
              <a:rPr lang="en-US" altLang="en-US" sz="2800">
                <a:latin typeface="Verdana" panose="020B0604030504040204" pitchFamily="34" charset="0"/>
                <a:cs typeface="Arial" panose="020B0604020202020204" pitchFamily="34" charset="0"/>
              </a:rPr>
            </a:br>
            <a:endParaRPr lang="en-US"/>
          </a:p>
        </p:txBody>
      </p:sp>
      <p:sp>
        <p:nvSpPr>
          <p:cNvPr id="3" name="Content Placeholder 2"/>
          <p:cNvSpPr>
            <a:spLocks noGrp="1"/>
          </p:cNvSpPr>
          <p:nvPr>
            <p:ph idx="1"/>
          </p:nvPr>
        </p:nvSpPr>
        <p:spPr>
          <a:xfrm>
            <a:off x="677334" y="1422401"/>
            <a:ext cx="8596668" cy="4618962"/>
          </a:xfrm>
        </p:spPr>
        <p:txBody>
          <a:bodyPr>
            <a:normAutofit/>
          </a:bodyPr>
          <a:lstStyle/>
          <a:p>
            <a:pPr marL="0" indent="0">
              <a:buNone/>
            </a:pPr>
            <a:r>
              <a:rPr lang="en-US" sz="2400" smtClean="0">
                <a:solidFill>
                  <a:srgbClr val="FF0000"/>
                </a:solidFill>
              </a:rPr>
              <a:t>2. Min - Map: </a:t>
            </a:r>
            <a:r>
              <a:rPr lang="en-US" sz="2400" smtClean="0"/>
              <a:t>PP gợi nhớ và suy diễn để tìm ng.nhân đi từ trung tâm vấn đề và dần dần chi tiết ở nhánh xa, sử dụng tư duy (phản biện) 2 chiều</a:t>
            </a:r>
          </a:p>
          <a:p>
            <a:pPr marL="0" indent="0">
              <a:buNone/>
            </a:pPr>
            <a:endParaRPr lang="en-US" sz="2400"/>
          </a:p>
          <a:p>
            <a:pPr marL="0" indent="0">
              <a:buNone/>
            </a:pPr>
            <a:endParaRPr lang="en-US" sz="2400"/>
          </a:p>
        </p:txBody>
      </p:sp>
      <p:sp>
        <p:nvSpPr>
          <p:cNvPr id="4" name="Date Placeholder 3"/>
          <p:cNvSpPr>
            <a:spLocks noGrp="1"/>
          </p:cNvSpPr>
          <p:nvPr>
            <p:ph type="dt" sz="half" idx="10"/>
          </p:nvPr>
        </p:nvSpPr>
        <p:spPr/>
        <p:txBody>
          <a:bodyPr/>
          <a:lstStyle/>
          <a:p>
            <a:fld id="{1A046C7C-9EA7-465F-B17C-1E28ABDFEE54}" type="datetime1">
              <a:rPr lang="vi-VN" smtClean="0"/>
              <a:t>09/09/2015</a:t>
            </a:fld>
            <a:endParaRPr lang="en-US"/>
          </a:p>
        </p:txBody>
      </p:sp>
      <p:sp>
        <p:nvSpPr>
          <p:cNvPr id="5" name="Footer Placeholder 4"/>
          <p:cNvSpPr>
            <a:spLocks noGrp="1"/>
          </p:cNvSpPr>
          <p:nvPr>
            <p:ph type="ftr" sz="quarter" idx="11"/>
          </p:nvPr>
        </p:nvSpPr>
        <p:spPr/>
        <p:txBody>
          <a:bodyPr/>
          <a:lstStyle/>
          <a:p>
            <a:r>
              <a:rPr lang="en-US" smtClean="0"/>
              <a:t>BVĐK Thị Xã Ngã Năm, Sóc Trăng</a:t>
            </a:r>
            <a:endParaRPr lang="en-US"/>
          </a:p>
        </p:txBody>
      </p:sp>
      <p:sp>
        <p:nvSpPr>
          <p:cNvPr id="6" name="Slide Number Placeholder 5"/>
          <p:cNvSpPr>
            <a:spLocks noGrp="1"/>
          </p:cNvSpPr>
          <p:nvPr>
            <p:ph type="sldNum" sz="quarter" idx="12"/>
          </p:nvPr>
        </p:nvSpPr>
        <p:spPr/>
        <p:txBody>
          <a:bodyPr/>
          <a:lstStyle/>
          <a:p>
            <a:fld id="{EF7AB561-25D8-4196-851B-64F78140E994}" type="slidenum">
              <a:rPr lang="en-US" smtClean="0"/>
              <a:t>47</a:t>
            </a:fld>
            <a:endParaRPr lang="en-US"/>
          </a:p>
        </p:txBody>
      </p:sp>
      <p:pic>
        <p:nvPicPr>
          <p:cNvPr id="7" name="Picture 5" descr="health-ma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7400" y="2760530"/>
            <a:ext cx="6750182" cy="3645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82322514"/>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2778" y="244476"/>
            <a:ext cx="8596668" cy="660400"/>
          </a:xfrm>
        </p:spPr>
        <p:txBody>
          <a:bodyPr/>
          <a:lstStyle/>
          <a:p>
            <a:r>
              <a:rPr lang="en-US"/>
              <a:t>Mục tiêu 3: </a:t>
            </a:r>
            <a:r>
              <a:rPr lang="en-US" altLang="en-US">
                <a:solidFill>
                  <a:srgbClr val="0000FF"/>
                </a:solidFill>
                <a:latin typeface="Times New Roman" panose="02020603050405020304" pitchFamily="18" charset="0"/>
                <a:cs typeface="Arial" panose="020B0604020202020204" pitchFamily="34" charset="0"/>
              </a:rPr>
              <a:t>Vận dụng 1 số kỹ thuật</a:t>
            </a:r>
            <a:endParaRPr lang="en-US"/>
          </a:p>
        </p:txBody>
      </p:sp>
      <p:sp>
        <p:nvSpPr>
          <p:cNvPr id="3" name="Content Placeholder 2"/>
          <p:cNvSpPr>
            <a:spLocks noGrp="1"/>
          </p:cNvSpPr>
          <p:nvPr>
            <p:ph idx="1"/>
          </p:nvPr>
        </p:nvSpPr>
        <p:spPr>
          <a:xfrm>
            <a:off x="677334" y="1032933"/>
            <a:ext cx="8596668" cy="5008430"/>
          </a:xfrm>
        </p:spPr>
        <p:txBody>
          <a:bodyPr>
            <a:normAutofit/>
          </a:bodyPr>
          <a:lstStyle/>
          <a:p>
            <a:pPr marL="0" indent="0">
              <a:buNone/>
            </a:pPr>
            <a:r>
              <a:rPr lang="en-US" sz="2400" smtClean="0">
                <a:solidFill>
                  <a:srgbClr val="FF0000"/>
                </a:solidFill>
              </a:rPr>
              <a:t>3. Phương pháp 20/80 của Richard Kock</a:t>
            </a:r>
            <a:r>
              <a:rPr lang="en-US" sz="2400" smtClean="0">
                <a:solidFill>
                  <a:srgbClr val="002060"/>
                </a:solidFill>
              </a:rPr>
              <a:t>:  khuyên chúng ta sắp xếp công việc ( 1 người tính = 9 người làm)</a:t>
            </a:r>
            <a:endParaRPr lang="en-US" sz="2400">
              <a:solidFill>
                <a:srgbClr val="002060"/>
              </a:solidFill>
            </a:endParaRPr>
          </a:p>
        </p:txBody>
      </p:sp>
      <p:sp>
        <p:nvSpPr>
          <p:cNvPr id="4" name="Date Placeholder 3"/>
          <p:cNvSpPr>
            <a:spLocks noGrp="1"/>
          </p:cNvSpPr>
          <p:nvPr>
            <p:ph type="dt" sz="half" idx="10"/>
          </p:nvPr>
        </p:nvSpPr>
        <p:spPr/>
        <p:txBody>
          <a:bodyPr/>
          <a:lstStyle/>
          <a:p>
            <a:fld id="{1A046C7C-9EA7-465F-B17C-1E28ABDFEE54}" type="datetime1">
              <a:rPr lang="vi-VN" smtClean="0"/>
              <a:t>09/09/2015</a:t>
            </a:fld>
            <a:endParaRPr lang="en-US"/>
          </a:p>
        </p:txBody>
      </p:sp>
      <p:sp>
        <p:nvSpPr>
          <p:cNvPr id="5" name="Footer Placeholder 4"/>
          <p:cNvSpPr>
            <a:spLocks noGrp="1"/>
          </p:cNvSpPr>
          <p:nvPr>
            <p:ph type="ftr" sz="quarter" idx="11"/>
          </p:nvPr>
        </p:nvSpPr>
        <p:spPr/>
        <p:txBody>
          <a:bodyPr/>
          <a:lstStyle/>
          <a:p>
            <a:r>
              <a:rPr lang="en-US" smtClean="0"/>
              <a:t>BVĐK Thị Xã Ngã Năm, Sóc Trăng</a:t>
            </a:r>
            <a:endParaRPr lang="en-US"/>
          </a:p>
        </p:txBody>
      </p:sp>
      <p:sp>
        <p:nvSpPr>
          <p:cNvPr id="6" name="Slide Number Placeholder 5"/>
          <p:cNvSpPr>
            <a:spLocks noGrp="1"/>
          </p:cNvSpPr>
          <p:nvPr>
            <p:ph type="sldNum" sz="quarter" idx="12"/>
          </p:nvPr>
        </p:nvSpPr>
        <p:spPr/>
        <p:txBody>
          <a:bodyPr/>
          <a:lstStyle/>
          <a:p>
            <a:fld id="{EF7AB561-25D8-4196-851B-64F78140E994}" type="slidenum">
              <a:rPr lang="en-US" smtClean="0"/>
              <a:t>48</a:t>
            </a:fld>
            <a:endParaRPr lang="en-US"/>
          </a:p>
        </p:txBody>
      </p:sp>
      <p:sp>
        <p:nvSpPr>
          <p:cNvPr id="7" name="Rectangle 5"/>
          <p:cNvSpPr txBox="1">
            <a:spLocks noChangeArrowheads="1"/>
          </p:cNvSpPr>
          <p:nvPr/>
        </p:nvSpPr>
        <p:spPr>
          <a:xfrm>
            <a:off x="0" y="5113866"/>
            <a:ext cx="9533467" cy="927495"/>
          </a:xfrm>
          <a:prstGeom prst="rect">
            <a:avLst/>
          </a:prstGeom>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lvl="1">
              <a:lnSpc>
                <a:spcPct val="80000"/>
              </a:lnSpc>
            </a:pPr>
            <a:r>
              <a:rPr lang="en-US" altLang="en-US" sz="2400" smtClean="0">
                <a:solidFill>
                  <a:schemeClr val="tx1"/>
                </a:solidFill>
              </a:rPr>
              <a:t>“20% việc chúng ta làm tạo ra 80% kết quả, </a:t>
            </a:r>
          </a:p>
          <a:p>
            <a:pPr lvl="1">
              <a:lnSpc>
                <a:spcPct val="80000"/>
              </a:lnSpc>
            </a:pPr>
            <a:r>
              <a:rPr lang="en-US" altLang="en-US" sz="2400" smtClean="0">
                <a:solidFill>
                  <a:schemeClr val="tx1"/>
                </a:solidFill>
              </a:rPr>
              <a:t>Nhưng 80% công việc làm còn lại chỉ tạo được 20% kết quả cuối cùng mà thôi.</a:t>
            </a:r>
            <a:r>
              <a:rPr lang="en-US" altLang="en-US" sz="2400" smtClean="0"/>
              <a:t/>
            </a:r>
            <a:br>
              <a:rPr lang="en-US" altLang="en-US" sz="2400" smtClean="0"/>
            </a:br>
            <a:endParaRPr lang="en-US" altLang="en-US" sz="2400" smtClean="0"/>
          </a:p>
        </p:txBody>
      </p:sp>
      <p:pic>
        <p:nvPicPr>
          <p:cNvPr id="8" name="Picture 7" descr="2008080902112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1415" y="2286000"/>
            <a:ext cx="3505200" cy="2855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9" descr="80_20_rul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30696" y="2286000"/>
            <a:ext cx="2900362" cy="2855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9217922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70" name="Picture 5" descr="23021iu7hwxh7h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498599" y="973138"/>
            <a:ext cx="7953375" cy="428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Date Placeholder 3"/>
          <p:cNvSpPr>
            <a:spLocks noGrp="1"/>
          </p:cNvSpPr>
          <p:nvPr>
            <p:ph type="dt" sz="half" idx="10"/>
          </p:nvPr>
        </p:nvSpPr>
        <p:spPr/>
        <p:txBody>
          <a:bodyPr/>
          <a:lstStyle/>
          <a:p>
            <a:fld id="{91880DE3-3070-4AD0-99E9-7456CCFA70ED}" type="datetime1">
              <a:rPr lang="vi-VN" smtClean="0"/>
              <a:t>09/09/2015</a:t>
            </a:fld>
            <a:endParaRPr lang="en-US"/>
          </a:p>
        </p:txBody>
      </p:sp>
      <p:sp>
        <p:nvSpPr>
          <p:cNvPr id="5" name="Footer Placeholder 4"/>
          <p:cNvSpPr>
            <a:spLocks noGrp="1"/>
          </p:cNvSpPr>
          <p:nvPr>
            <p:ph type="ftr" sz="quarter" idx="11"/>
          </p:nvPr>
        </p:nvSpPr>
        <p:spPr/>
        <p:txBody>
          <a:bodyPr/>
          <a:lstStyle/>
          <a:p>
            <a:r>
              <a:rPr lang="en-US" smtClean="0"/>
              <a:t>BVĐK Thị Xã Ngã Năm, Sóc Trăng</a:t>
            </a:r>
            <a:endParaRPr lang="en-US"/>
          </a:p>
        </p:txBody>
      </p:sp>
      <p:sp>
        <p:nvSpPr>
          <p:cNvPr id="6" name="Slide Number Placeholder 5"/>
          <p:cNvSpPr>
            <a:spLocks noGrp="1"/>
          </p:cNvSpPr>
          <p:nvPr>
            <p:ph type="sldNum" sz="quarter" idx="12"/>
          </p:nvPr>
        </p:nvSpPr>
        <p:spPr/>
        <p:txBody>
          <a:bodyPr/>
          <a:lstStyle/>
          <a:p>
            <a:fld id="{EF7AB561-25D8-4196-851B-64F78140E994}" type="slidenum">
              <a:rPr lang="en-US" smtClean="0"/>
              <a:t>49</a:t>
            </a:fld>
            <a:endParaRPr lang="en-US"/>
          </a:p>
        </p:txBody>
      </p:sp>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0734" y="86156"/>
            <a:ext cx="1026199" cy="893852"/>
          </a:xfrm>
          <a:prstGeom prst="rect">
            <a:avLst/>
          </a:prstGeom>
        </p:spPr>
      </p:pic>
    </p:spTree>
    <p:extLst>
      <p:ext uri="{BB962C8B-B14F-4D97-AF65-F5344CB8AC3E}">
        <p14:creationId xmlns:p14="http://schemas.microsoft.com/office/powerpoint/2010/main" val="45511061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 Box 5"/>
          <p:cNvSpPr txBox="1">
            <a:spLocks noChangeArrowheads="1"/>
          </p:cNvSpPr>
          <p:nvPr/>
        </p:nvSpPr>
        <p:spPr bwMode="auto">
          <a:xfrm>
            <a:off x="5562600" y="1579563"/>
            <a:ext cx="3886200" cy="3303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50000"/>
              </a:spcBef>
              <a:buSzPct val="70000"/>
              <a:buFontTx/>
              <a:buNone/>
            </a:pPr>
            <a:r>
              <a:rPr lang="en-US" altLang="en-US" sz="3300">
                <a:solidFill>
                  <a:srgbClr val="FF3399"/>
                </a:solidFill>
                <a:latin typeface="Times New Roman" panose="02020603050405020304" pitchFamily="18" charset="0"/>
                <a:cs typeface="Arial" panose="020B0604020202020204" pitchFamily="34" charset="0"/>
              </a:rPr>
              <a:t>P</a:t>
            </a:r>
            <a:r>
              <a:rPr lang="en-US" altLang="en-US" sz="2900">
                <a:solidFill>
                  <a:srgbClr val="3333FF"/>
                </a:solidFill>
                <a:latin typeface="Times New Roman" panose="02020603050405020304" pitchFamily="18" charset="0"/>
                <a:cs typeface="Arial" panose="020B0604020202020204" pitchFamily="34" charset="0"/>
              </a:rPr>
              <a:t> – Plan - Lập kế hoạch </a:t>
            </a:r>
          </a:p>
          <a:p>
            <a:pPr eaLnBrk="1" hangingPunct="1">
              <a:lnSpc>
                <a:spcPct val="100000"/>
              </a:lnSpc>
              <a:spcBef>
                <a:spcPct val="50000"/>
              </a:spcBef>
              <a:buSzPct val="70000"/>
              <a:buFontTx/>
              <a:buNone/>
            </a:pPr>
            <a:r>
              <a:rPr lang="en-US" altLang="en-US" sz="3300">
                <a:solidFill>
                  <a:srgbClr val="FF3399"/>
                </a:solidFill>
                <a:latin typeface="Times New Roman" panose="02020603050405020304" pitchFamily="18" charset="0"/>
                <a:cs typeface="Arial" panose="020B0604020202020204" pitchFamily="34" charset="0"/>
              </a:rPr>
              <a:t>D</a:t>
            </a:r>
            <a:r>
              <a:rPr lang="en-US" altLang="en-US" sz="2900">
                <a:solidFill>
                  <a:srgbClr val="3333FF"/>
                </a:solidFill>
                <a:latin typeface="Times New Roman" panose="02020603050405020304" pitchFamily="18" charset="0"/>
                <a:cs typeface="Arial" panose="020B0604020202020204" pitchFamily="34" charset="0"/>
              </a:rPr>
              <a:t> – Do - Thực hiện </a:t>
            </a:r>
          </a:p>
          <a:p>
            <a:pPr eaLnBrk="1" hangingPunct="1">
              <a:lnSpc>
                <a:spcPct val="100000"/>
              </a:lnSpc>
              <a:spcBef>
                <a:spcPct val="50000"/>
              </a:spcBef>
              <a:buSzPct val="70000"/>
              <a:buFontTx/>
              <a:buNone/>
            </a:pPr>
            <a:r>
              <a:rPr lang="en-US" altLang="en-US" sz="3300">
                <a:solidFill>
                  <a:srgbClr val="FF3399"/>
                </a:solidFill>
                <a:latin typeface="Times New Roman" panose="02020603050405020304" pitchFamily="18" charset="0"/>
                <a:cs typeface="Arial" panose="020B0604020202020204" pitchFamily="34" charset="0"/>
              </a:rPr>
              <a:t>C</a:t>
            </a:r>
            <a:r>
              <a:rPr lang="en-US" altLang="en-US" sz="2900">
                <a:solidFill>
                  <a:srgbClr val="3333FF"/>
                </a:solidFill>
                <a:latin typeface="Times New Roman" panose="02020603050405020304" pitchFamily="18" charset="0"/>
                <a:cs typeface="Arial" panose="020B0604020202020204" pitchFamily="34" charset="0"/>
              </a:rPr>
              <a:t> – Check - Kiểm tra  </a:t>
            </a:r>
          </a:p>
          <a:p>
            <a:pPr eaLnBrk="1" hangingPunct="1">
              <a:lnSpc>
                <a:spcPct val="100000"/>
              </a:lnSpc>
              <a:spcBef>
                <a:spcPct val="50000"/>
              </a:spcBef>
              <a:buSzPct val="70000"/>
              <a:buFontTx/>
              <a:buNone/>
            </a:pPr>
            <a:r>
              <a:rPr lang="en-US" altLang="en-US" sz="3300">
                <a:solidFill>
                  <a:srgbClr val="FF3399"/>
                </a:solidFill>
                <a:latin typeface="Times New Roman" panose="02020603050405020304" pitchFamily="18" charset="0"/>
                <a:cs typeface="Arial" panose="020B0604020202020204" pitchFamily="34" charset="0"/>
              </a:rPr>
              <a:t>A </a:t>
            </a:r>
            <a:r>
              <a:rPr lang="en-US" altLang="en-US" sz="2900">
                <a:solidFill>
                  <a:srgbClr val="3333FF"/>
                </a:solidFill>
                <a:latin typeface="Times New Roman" panose="02020603050405020304" pitchFamily="18" charset="0"/>
                <a:cs typeface="Arial" panose="020B0604020202020204" pitchFamily="34" charset="0"/>
              </a:rPr>
              <a:t>– Act - Hành động</a:t>
            </a:r>
            <a:endParaRPr lang="en-US" altLang="en-US" sz="2900">
              <a:latin typeface="Times New Roman" panose="02020603050405020304" pitchFamily="18" charset="0"/>
              <a:cs typeface="Arial" panose="020B0604020202020204" pitchFamily="34" charset="0"/>
            </a:endParaRPr>
          </a:p>
        </p:txBody>
      </p:sp>
      <p:pic>
        <p:nvPicPr>
          <p:cNvPr id="15363" name="Picture 6" descr="PDCA_Cycle_sv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1209675"/>
            <a:ext cx="4953000" cy="472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Text Box 7"/>
          <p:cNvSpPr txBox="1">
            <a:spLocks noChangeArrowheads="1"/>
          </p:cNvSpPr>
          <p:nvPr/>
        </p:nvSpPr>
        <p:spPr bwMode="auto">
          <a:xfrm>
            <a:off x="5410200" y="5029200"/>
            <a:ext cx="5105400" cy="85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50000"/>
              </a:spcBef>
              <a:buSzPct val="70000"/>
              <a:buFontTx/>
              <a:buNone/>
            </a:pPr>
            <a:r>
              <a:rPr lang="en-US" altLang="en-US" sz="2500">
                <a:latin typeface="Times New Roman" panose="02020603050405020304" pitchFamily="18" charset="0"/>
                <a:cs typeface="Arial" panose="020B0604020202020204" pitchFamily="34" charset="0"/>
              </a:rPr>
              <a:t>Prof. Edwards Deming (1900 – 1993)</a:t>
            </a:r>
          </a:p>
        </p:txBody>
      </p:sp>
      <p:sp>
        <p:nvSpPr>
          <p:cNvPr id="15365" name="Rectangle 2"/>
          <p:cNvSpPr txBox="1">
            <a:spLocks noChangeArrowheads="1"/>
          </p:cNvSpPr>
          <p:nvPr/>
        </p:nvSpPr>
        <p:spPr bwMode="auto">
          <a:xfrm>
            <a:off x="1906588" y="192088"/>
            <a:ext cx="7312025" cy="917575"/>
          </a:xfrm>
          <a:prstGeom prst="rect">
            <a:avLst/>
          </a:prstGeom>
          <a:noFill/>
          <a:ln w="9525">
            <a:solidFill>
              <a:srgbClr val="007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en-US" altLang="en-US" sz="3200" b="1">
                <a:solidFill>
                  <a:srgbClr val="00B050"/>
                </a:solidFill>
                <a:latin typeface="Arial" panose="020B0604020202020204" pitchFamily="34" charset="0"/>
                <a:cs typeface="Arial" panose="020B0604020202020204" pitchFamily="34" charset="0"/>
              </a:rPr>
              <a:t>CHU TRÌNH CHẤT LƯỢNG</a:t>
            </a:r>
          </a:p>
        </p:txBody>
      </p:sp>
      <p:sp>
        <p:nvSpPr>
          <p:cNvPr id="4" name="Date Placeholder 3"/>
          <p:cNvSpPr>
            <a:spLocks noGrp="1"/>
          </p:cNvSpPr>
          <p:nvPr>
            <p:ph type="dt" sz="half" idx="10"/>
          </p:nvPr>
        </p:nvSpPr>
        <p:spPr/>
        <p:txBody>
          <a:bodyPr/>
          <a:lstStyle/>
          <a:p>
            <a:fld id="{3EF2C4C8-CA4C-486B-9C99-2780158A4F57}" type="datetime1">
              <a:rPr lang="vi-VN" smtClean="0"/>
              <a:t>09/09/2015</a:t>
            </a:fld>
            <a:endParaRPr lang="en-US"/>
          </a:p>
        </p:txBody>
      </p:sp>
      <p:sp>
        <p:nvSpPr>
          <p:cNvPr id="5" name="Footer Placeholder 4"/>
          <p:cNvSpPr>
            <a:spLocks noGrp="1"/>
          </p:cNvSpPr>
          <p:nvPr>
            <p:ph type="ftr" sz="quarter" idx="11"/>
          </p:nvPr>
        </p:nvSpPr>
        <p:spPr/>
        <p:txBody>
          <a:bodyPr/>
          <a:lstStyle/>
          <a:p>
            <a:r>
              <a:rPr lang="en-US" smtClean="0"/>
              <a:t>BVĐK Thị Xã Ngã Năm, Sóc Trăng</a:t>
            </a:r>
            <a:endParaRPr lang="en-US"/>
          </a:p>
        </p:txBody>
      </p:sp>
      <p:sp>
        <p:nvSpPr>
          <p:cNvPr id="6" name="Slide Number Placeholder 5"/>
          <p:cNvSpPr>
            <a:spLocks noGrp="1"/>
          </p:cNvSpPr>
          <p:nvPr>
            <p:ph type="sldNum" sz="quarter" idx="12"/>
          </p:nvPr>
        </p:nvSpPr>
        <p:spPr/>
        <p:txBody>
          <a:bodyPr/>
          <a:lstStyle/>
          <a:p>
            <a:fld id="{EF7AB561-25D8-4196-851B-64F78140E994}" type="slidenum">
              <a:rPr lang="en-US" smtClean="0"/>
              <a:t>5</a:t>
            </a:fld>
            <a:endParaRPr lang="en-US"/>
          </a:p>
        </p:txBody>
      </p:sp>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0734" y="86156"/>
            <a:ext cx="1026199" cy="893852"/>
          </a:xfrm>
          <a:prstGeom prst="rect">
            <a:avLst/>
          </a:prstGeom>
        </p:spPr>
      </p:pic>
    </p:spTree>
    <p:extLst>
      <p:ext uri="{BB962C8B-B14F-4D97-AF65-F5344CB8AC3E}">
        <p14:creationId xmlns:p14="http://schemas.microsoft.com/office/powerpoint/2010/main" val="172587700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7" name="Rectangle 3"/>
          <p:cNvSpPr>
            <a:spLocks noChangeArrowheads="1"/>
          </p:cNvSpPr>
          <p:nvPr/>
        </p:nvSpPr>
        <p:spPr bwMode="auto">
          <a:xfrm>
            <a:off x="1524000" y="1036638"/>
            <a:ext cx="8077200" cy="4754562"/>
          </a:xfrm>
          <a:prstGeom prst="rect">
            <a:avLst/>
          </a:prstGeom>
          <a:noFill/>
          <a:ln w="57150" cmpd="thinThick">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50000"/>
              </a:spcBef>
              <a:buSzPct val="70000"/>
              <a:buFontTx/>
              <a:buNone/>
            </a:pPr>
            <a:r>
              <a:rPr lang="en-US" altLang="en-US" sz="2400" b="1">
                <a:solidFill>
                  <a:srgbClr val="0000FF"/>
                </a:solidFill>
                <a:latin typeface="Verdana" panose="020B0604030504040204" pitchFamily="34" charset="0"/>
                <a:cs typeface="Arial" panose="020B0604020202020204" pitchFamily="34" charset="0"/>
              </a:rPr>
              <a:t>KHÁI NIỆM</a:t>
            </a:r>
            <a:r>
              <a:rPr lang="en-US" altLang="en-US" sz="2400">
                <a:solidFill>
                  <a:srgbClr val="0000FF"/>
                </a:solidFill>
                <a:latin typeface="Verdana" panose="020B0604030504040204" pitchFamily="34" charset="0"/>
                <a:cs typeface="Arial" panose="020B0604020202020204" pitchFamily="34" charset="0"/>
              </a:rPr>
              <a:t>:</a:t>
            </a:r>
            <a:r>
              <a:rPr lang="en-US" altLang="en-US" sz="2400" b="0" i="1">
                <a:latin typeface="Verdana" panose="020B0604030504040204" pitchFamily="34" charset="0"/>
                <a:cs typeface="Arial" panose="020B0604020202020204" pitchFamily="34" charset="0"/>
              </a:rPr>
              <a:t> </a:t>
            </a:r>
          </a:p>
          <a:p>
            <a:pPr algn="ctr" eaLnBrk="1" hangingPunct="1">
              <a:lnSpc>
                <a:spcPct val="100000"/>
              </a:lnSpc>
              <a:spcBef>
                <a:spcPct val="50000"/>
              </a:spcBef>
              <a:buSzPct val="70000"/>
              <a:buFontTx/>
              <a:buNone/>
            </a:pPr>
            <a:r>
              <a:rPr lang="en-US" altLang="en-US" sz="2400" b="0">
                <a:solidFill>
                  <a:schemeClr val="hlink"/>
                </a:solidFill>
                <a:latin typeface="Verdana" panose="020B0604030504040204" pitchFamily="34" charset="0"/>
                <a:cs typeface="Arial" panose="020B0604020202020204" pitchFamily="34" charset="0"/>
              </a:rPr>
              <a:t>	Là quá trình </a:t>
            </a:r>
            <a:r>
              <a:rPr lang="en-US" altLang="en-US" sz="2400" i="1">
                <a:solidFill>
                  <a:schemeClr val="hlink"/>
                </a:solidFill>
                <a:latin typeface="Verdana" panose="020B0604030504040204" pitchFamily="34" charset="0"/>
                <a:cs typeface="Arial" panose="020B0604020202020204" pitchFamily="34" charset="0"/>
              </a:rPr>
              <a:t>xác  định những mục tiêu của tổ chức và phương thức tốt nhất</a:t>
            </a:r>
            <a:r>
              <a:rPr lang="en-US" altLang="en-US" sz="2400" b="0">
                <a:solidFill>
                  <a:schemeClr val="hlink"/>
                </a:solidFill>
                <a:latin typeface="Verdana" panose="020B0604030504040204" pitchFamily="34" charset="0"/>
                <a:cs typeface="Arial" panose="020B0604020202020204" pitchFamily="34" charset="0"/>
              </a:rPr>
              <a:t> để đạt được những mục tiêu đó</a:t>
            </a:r>
          </a:p>
          <a:p>
            <a:pPr algn="ctr" eaLnBrk="1" hangingPunct="1">
              <a:lnSpc>
                <a:spcPct val="100000"/>
              </a:lnSpc>
              <a:spcBef>
                <a:spcPct val="50000"/>
              </a:spcBef>
              <a:buSzPct val="70000"/>
              <a:buFontTx/>
              <a:buNone/>
            </a:pPr>
            <a:endParaRPr lang="en-US" altLang="en-US" sz="1200" b="0">
              <a:solidFill>
                <a:schemeClr val="hlink"/>
              </a:solidFill>
              <a:latin typeface="Verdana" panose="020B0604030504040204" pitchFamily="34" charset="0"/>
              <a:cs typeface="Arial" panose="020B0604020202020204" pitchFamily="34" charset="0"/>
            </a:endParaRPr>
          </a:p>
          <a:p>
            <a:pPr eaLnBrk="1" hangingPunct="1">
              <a:lnSpc>
                <a:spcPct val="100000"/>
              </a:lnSpc>
              <a:spcBef>
                <a:spcPct val="20000"/>
              </a:spcBef>
              <a:buSzPct val="70000"/>
              <a:buFontTx/>
              <a:buNone/>
            </a:pPr>
            <a:r>
              <a:rPr lang="en-US" altLang="en-US" sz="2400" b="1">
                <a:solidFill>
                  <a:srgbClr val="0000FF"/>
                </a:solidFill>
                <a:latin typeface="Verdana" panose="020B0604030504040204" pitchFamily="34" charset="0"/>
                <a:cs typeface="Arial" panose="020B0604020202020204" pitchFamily="34" charset="0"/>
              </a:rPr>
              <a:t>VAI TRÒ:</a:t>
            </a:r>
          </a:p>
          <a:p>
            <a:pPr algn="ctr" eaLnBrk="1" hangingPunct="1">
              <a:lnSpc>
                <a:spcPct val="100000"/>
              </a:lnSpc>
              <a:spcBef>
                <a:spcPct val="20000"/>
              </a:spcBef>
              <a:buSzPct val="70000"/>
              <a:buFontTx/>
              <a:buNone/>
            </a:pPr>
            <a:r>
              <a:rPr lang="en-US" altLang="en-US" sz="2400" b="0">
                <a:solidFill>
                  <a:schemeClr val="hlink"/>
                </a:solidFill>
                <a:latin typeface="Verdana" panose="020B0604030504040204" pitchFamily="34" charset="0"/>
                <a:cs typeface="Arial" panose="020B0604020202020204" pitchFamily="34" charset="0"/>
              </a:rPr>
              <a:t>	Là chức năng quan trọng và không thể thiếu trong hoạt động quản trị của các nhà quản lý</a:t>
            </a:r>
          </a:p>
          <a:p>
            <a:pPr algn="ctr" eaLnBrk="1" hangingPunct="1">
              <a:lnSpc>
                <a:spcPct val="100000"/>
              </a:lnSpc>
              <a:spcBef>
                <a:spcPct val="0"/>
              </a:spcBef>
              <a:buSzPct val="70000"/>
              <a:buFontTx/>
              <a:buNone/>
            </a:pPr>
            <a:endParaRPr lang="en-US" altLang="en-US" sz="2400">
              <a:solidFill>
                <a:srgbClr val="CC6600"/>
              </a:solidFill>
              <a:latin typeface="Times New Roman" panose="02020603050405020304" pitchFamily="18" charset="0"/>
              <a:cs typeface="Arial" panose="020B0604020202020204" pitchFamily="34" charset="0"/>
            </a:endParaRPr>
          </a:p>
          <a:p>
            <a:pPr algn="ctr" eaLnBrk="1" hangingPunct="1">
              <a:lnSpc>
                <a:spcPct val="100000"/>
              </a:lnSpc>
              <a:spcBef>
                <a:spcPct val="0"/>
              </a:spcBef>
              <a:buSzPct val="70000"/>
              <a:buFontTx/>
              <a:buNone/>
            </a:pPr>
            <a:r>
              <a:rPr lang="en-US" altLang="en-US" sz="2400">
                <a:solidFill>
                  <a:srgbClr val="CC6600"/>
                </a:solidFill>
                <a:latin typeface="Times New Roman" panose="02020603050405020304" pitchFamily="18" charset="0"/>
                <a:cs typeface="Arial" panose="020B0604020202020204" pitchFamily="34" charset="0"/>
              </a:rPr>
              <a:t>“Không lập kế hoạch </a:t>
            </a:r>
          </a:p>
          <a:p>
            <a:pPr algn="ctr" eaLnBrk="1" hangingPunct="1">
              <a:lnSpc>
                <a:spcPct val="100000"/>
              </a:lnSpc>
              <a:spcBef>
                <a:spcPct val="0"/>
              </a:spcBef>
              <a:buSzPct val="70000"/>
              <a:buFontTx/>
              <a:buNone/>
            </a:pPr>
            <a:r>
              <a:rPr lang="en-US" altLang="en-US" sz="2400">
                <a:solidFill>
                  <a:srgbClr val="CC6600"/>
                </a:solidFill>
                <a:latin typeface="Times New Roman" panose="02020603050405020304" pitchFamily="18" charset="0"/>
                <a:cs typeface="Arial" panose="020B0604020202020204" pitchFamily="34" charset="0"/>
              </a:rPr>
              <a:t>là lập kế hoạch cho thất bại” </a:t>
            </a:r>
          </a:p>
          <a:p>
            <a:pPr algn="ctr" eaLnBrk="1" hangingPunct="1">
              <a:lnSpc>
                <a:spcPct val="100000"/>
              </a:lnSpc>
              <a:spcBef>
                <a:spcPct val="20000"/>
              </a:spcBef>
              <a:buSzPct val="70000"/>
              <a:buFontTx/>
              <a:buNone/>
            </a:pPr>
            <a:endParaRPr lang="en-US" altLang="en-US" sz="2400" b="0">
              <a:solidFill>
                <a:schemeClr val="hlink"/>
              </a:solidFill>
              <a:latin typeface="Verdana" panose="020B0604030504040204" pitchFamily="34" charset="0"/>
              <a:cs typeface="Arial" panose="020B0604020202020204" pitchFamily="34" charset="0"/>
            </a:endParaRPr>
          </a:p>
        </p:txBody>
      </p:sp>
      <p:sp>
        <p:nvSpPr>
          <p:cNvPr id="17411" name="WordArt 5"/>
          <p:cNvSpPr>
            <a:spLocks noChangeArrowheads="1" noChangeShapeType="1" noTextEdit="1"/>
          </p:cNvSpPr>
          <p:nvPr/>
        </p:nvSpPr>
        <p:spPr bwMode="auto">
          <a:xfrm>
            <a:off x="3200400" y="414338"/>
            <a:ext cx="4229100" cy="371475"/>
          </a:xfrm>
          <a:prstGeom prst="rect">
            <a:avLst/>
          </a:prstGeom>
        </p:spPr>
        <p:txBody>
          <a:bodyPr spcFirstLastPara="1" wrap="none" fromWordArt="1">
            <a:prstTxWarp prst="textArchUp">
              <a:avLst>
                <a:gd name="adj" fmla="val 10949575"/>
              </a:avLst>
            </a:prstTxWarp>
          </a:bodyPr>
          <a:lstStyle/>
          <a:p>
            <a:pPr algn="ctr"/>
            <a:r>
              <a:rPr lang="en-US" sz="3600" kern="10">
                <a:ln w="9525">
                  <a:solidFill>
                    <a:srgbClr val="000099"/>
                  </a:solidFill>
                  <a:round/>
                  <a:headEnd/>
                  <a:tailEnd/>
                </a:ln>
                <a:solidFill>
                  <a:schemeClr val="bg1"/>
                </a:solidFill>
                <a:cs typeface="Times New Roman" panose="02020603050405020304" pitchFamily="18" charset="0"/>
              </a:rPr>
              <a:t>P - Lập kế hoạch</a:t>
            </a:r>
          </a:p>
        </p:txBody>
      </p:sp>
      <p:sp>
        <p:nvSpPr>
          <p:cNvPr id="4" name="Date Placeholder 3"/>
          <p:cNvSpPr>
            <a:spLocks noGrp="1"/>
          </p:cNvSpPr>
          <p:nvPr>
            <p:ph type="dt" sz="half" idx="10"/>
          </p:nvPr>
        </p:nvSpPr>
        <p:spPr/>
        <p:txBody>
          <a:bodyPr/>
          <a:lstStyle/>
          <a:p>
            <a:fld id="{FAA32E31-8380-40E4-A231-2A272D0EE2BC}" type="datetime1">
              <a:rPr lang="vi-VN" smtClean="0"/>
              <a:t>09/09/2015</a:t>
            </a:fld>
            <a:endParaRPr lang="en-US"/>
          </a:p>
        </p:txBody>
      </p:sp>
      <p:sp>
        <p:nvSpPr>
          <p:cNvPr id="5" name="Footer Placeholder 4"/>
          <p:cNvSpPr>
            <a:spLocks noGrp="1"/>
          </p:cNvSpPr>
          <p:nvPr>
            <p:ph type="ftr" sz="quarter" idx="11"/>
          </p:nvPr>
        </p:nvSpPr>
        <p:spPr/>
        <p:txBody>
          <a:bodyPr/>
          <a:lstStyle/>
          <a:p>
            <a:r>
              <a:rPr lang="en-US" smtClean="0"/>
              <a:t>BVĐK Thị Xã Ngã Năm, Sóc Trăng</a:t>
            </a:r>
            <a:endParaRPr lang="en-US"/>
          </a:p>
        </p:txBody>
      </p:sp>
      <p:sp>
        <p:nvSpPr>
          <p:cNvPr id="6" name="Slide Number Placeholder 5"/>
          <p:cNvSpPr>
            <a:spLocks noGrp="1"/>
          </p:cNvSpPr>
          <p:nvPr>
            <p:ph type="sldNum" sz="quarter" idx="12"/>
          </p:nvPr>
        </p:nvSpPr>
        <p:spPr/>
        <p:txBody>
          <a:bodyPr/>
          <a:lstStyle/>
          <a:p>
            <a:fld id="{EF7AB561-25D8-4196-851B-64F78140E994}" type="slidenum">
              <a:rPr lang="en-US" smtClean="0"/>
              <a:t>6</a:t>
            </a:fld>
            <a:endParaRPr lang="en-US"/>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0734" y="86156"/>
            <a:ext cx="1026199" cy="893852"/>
          </a:xfrm>
          <a:prstGeom prst="rect">
            <a:avLst/>
          </a:prstGeom>
        </p:spPr>
      </p:pic>
    </p:spTree>
    <p:extLst>
      <p:ext uri="{BB962C8B-B14F-4D97-AF65-F5344CB8AC3E}">
        <p14:creationId xmlns:p14="http://schemas.microsoft.com/office/powerpoint/2010/main" val="95103362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nodeType="clickEffect">
                                  <p:stCondLst>
                                    <p:cond delay="0"/>
                                  </p:stCondLst>
                                  <p:childTnLst>
                                    <p:set>
                                      <p:cBhvr>
                                        <p:cTn id="6" dur="1" fill="hold">
                                          <p:stCondLst>
                                            <p:cond delay="0"/>
                                          </p:stCondLst>
                                        </p:cTn>
                                        <p:tgtEl>
                                          <p:spTgt spid="30727">
                                            <p:txEl>
                                              <p:pRg st="0" end="0"/>
                                            </p:txEl>
                                          </p:spTgt>
                                        </p:tgtEl>
                                        <p:attrNameLst>
                                          <p:attrName>style.visibility</p:attrName>
                                        </p:attrNameLst>
                                      </p:cBhvr>
                                      <p:to>
                                        <p:strVal val="visible"/>
                                      </p:to>
                                    </p:set>
                                    <p:anim calcmode="lin" valueType="num">
                                      <p:cBhvr>
                                        <p:cTn id="7" dur="1000" fill="hold"/>
                                        <p:tgtEl>
                                          <p:spTgt spid="30727">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30727">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30727">
                                            <p:txEl>
                                              <p:pRg st="0" end="0"/>
                                            </p:txEl>
                                          </p:spTgt>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5" presetClass="entr" presetSubtype="0" fill="hold" nodeType="clickEffect">
                                  <p:stCondLst>
                                    <p:cond delay="0"/>
                                  </p:stCondLst>
                                  <p:childTnLst>
                                    <p:set>
                                      <p:cBhvr>
                                        <p:cTn id="13" dur="1" fill="hold">
                                          <p:stCondLst>
                                            <p:cond delay="0"/>
                                          </p:stCondLst>
                                        </p:cTn>
                                        <p:tgtEl>
                                          <p:spTgt spid="30727">
                                            <p:txEl>
                                              <p:pRg st="1" end="1"/>
                                            </p:txEl>
                                          </p:spTgt>
                                        </p:tgtEl>
                                        <p:attrNameLst>
                                          <p:attrName>style.visibility</p:attrName>
                                        </p:attrNameLst>
                                      </p:cBhvr>
                                      <p:to>
                                        <p:strVal val="visible"/>
                                      </p:to>
                                    </p:set>
                                    <p:anim calcmode="lin" valueType="num">
                                      <p:cBhvr>
                                        <p:cTn id="14" dur="1000" fill="hold"/>
                                        <p:tgtEl>
                                          <p:spTgt spid="30727">
                                            <p:txEl>
                                              <p:pRg st="1" end="1"/>
                                            </p:txEl>
                                          </p:spTgt>
                                        </p:tgtEl>
                                        <p:attrNameLst>
                                          <p:attrName>ppt_w</p:attrName>
                                        </p:attrNameLst>
                                      </p:cBhvr>
                                      <p:tavLst>
                                        <p:tav tm="0">
                                          <p:val>
                                            <p:strVal val="#ppt_w*0.70"/>
                                          </p:val>
                                        </p:tav>
                                        <p:tav tm="100000">
                                          <p:val>
                                            <p:strVal val="#ppt_w"/>
                                          </p:val>
                                        </p:tav>
                                      </p:tavLst>
                                    </p:anim>
                                    <p:anim calcmode="lin" valueType="num">
                                      <p:cBhvr>
                                        <p:cTn id="15" dur="1000" fill="hold"/>
                                        <p:tgtEl>
                                          <p:spTgt spid="30727">
                                            <p:txEl>
                                              <p:pRg st="1" end="1"/>
                                            </p:txEl>
                                          </p:spTgt>
                                        </p:tgtEl>
                                        <p:attrNameLst>
                                          <p:attrName>ppt_h</p:attrName>
                                        </p:attrNameLst>
                                      </p:cBhvr>
                                      <p:tavLst>
                                        <p:tav tm="0">
                                          <p:val>
                                            <p:strVal val="#ppt_h"/>
                                          </p:val>
                                        </p:tav>
                                        <p:tav tm="100000">
                                          <p:val>
                                            <p:strVal val="#ppt_h"/>
                                          </p:val>
                                        </p:tav>
                                      </p:tavLst>
                                    </p:anim>
                                    <p:animEffect transition="in" filter="fade">
                                      <p:cBhvr>
                                        <p:cTn id="16" dur="1000"/>
                                        <p:tgtEl>
                                          <p:spTgt spid="30727">
                                            <p:txEl>
                                              <p:pRg st="1" end="1"/>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5" presetClass="entr" presetSubtype="0" fill="hold" nodeType="clickEffect">
                                  <p:stCondLst>
                                    <p:cond delay="0"/>
                                  </p:stCondLst>
                                  <p:childTnLst>
                                    <p:set>
                                      <p:cBhvr>
                                        <p:cTn id="20" dur="1" fill="hold">
                                          <p:stCondLst>
                                            <p:cond delay="0"/>
                                          </p:stCondLst>
                                        </p:cTn>
                                        <p:tgtEl>
                                          <p:spTgt spid="30727">
                                            <p:txEl>
                                              <p:pRg st="3" end="3"/>
                                            </p:txEl>
                                          </p:spTgt>
                                        </p:tgtEl>
                                        <p:attrNameLst>
                                          <p:attrName>style.visibility</p:attrName>
                                        </p:attrNameLst>
                                      </p:cBhvr>
                                      <p:to>
                                        <p:strVal val="visible"/>
                                      </p:to>
                                    </p:set>
                                    <p:anim calcmode="lin" valueType="num">
                                      <p:cBhvr>
                                        <p:cTn id="21" dur="1000" fill="hold"/>
                                        <p:tgtEl>
                                          <p:spTgt spid="30727">
                                            <p:txEl>
                                              <p:pRg st="3" end="3"/>
                                            </p:txEl>
                                          </p:spTgt>
                                        </p:tgtEl>
                                        <p:attrNameLst>
                                          <p:attrName>ppt_w</p:attrName>
                                        </p:attrNameLst>
                                      </p:cBhvr>
                                      <p:tavLst>
                                        <p:tav tm="0">
                                          <p:val>
                                            <p:strVal val="#ppt_w*0.70"/>
                                          </p:val>
                                        </p:tav>
                                        <p:tav tm="100000">
                                          <p:val>
                                            <p:strVal val="#ppt_w"/>
                                          </p:val>
                                        </p:tav>
                                      </p:tavLst>
                                    </p:anim>
                                    <p:anim calcmode="lin" valueType="num">
                                      <p:cBhvr>
                                        <p:cTn id="22" dur="1000" fill="hold"/>
                                        <p:tgtEl>
                                          <p:spTgt spid="30727">
                                            <p:txEl>
                                              <p:pRg st="3" end="3"/>
                                            </p:txEl>
                                          </p:spTgt>
                                        </p:tgtEl>
                                        <p:attrNameLst>
                                          <p:attrName>ppt_h</p:attrName>
                                        </p:attrNameLst>
                                      </p:cBhvr>
                                      <p:tavLst>
                                        <p:tav tm="0">
                                          <p:val>
                                            <p:strVal val="#ppt_h"/>
                                          </p:val>
                                        </p:tav>
                                        <p:tav tm="100000">
                                          <p:val>
                                            <p:strVal val="#ppt_h"/>
                                          </p:val>
                                        </p:tav>
                                      </p:tavLst>
                                    </p:anim>
                                    <p:animEffect transition="in" filter="fade">
                                      <p:cBhvr>
                                        <p:cTn id="23" dur="1000"/>
                                        <p:tgtEl>
                                          <p:spTgt spid="30727">
                                            <p:txEl>
                                              <p:pRg st="3" end="3"/>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55" presetClass="entr" presetSubtype="0" fill="hold" nodeType="clickEffect">
                                  <p:stCondLst>
                                    <p:cond delay="0"/>
                                  </p:stCondLst>
                                  <p:childTnLst>
                                    <p:set>
                                      <p:cBhvr>
                                        <p:cTn id="27" dur="1" fill="hold">
                                          <p:stCondLst>
                                            <p:cond delay="0"/>
                                          </p:stCondLst>
                                        </p:cTn>
                                        <p:tgtEl>
                                          <p:spTgt spid="30727">
                                            <p:txEl>
                                              <p:pRg st="4" end="4"/>
                                            </p:txEl>
                                          </p:spTgt>
                                        </p:tgtEl>
                                        <p:attrNameLst>
                                          <p:attrName>style.visibility</p:attrName>
                                        </p:attrNameLst>
                                      </p:cBhvr>
                                      <p:to>
                                        <p:strVal val="visible"/>
                                      </p:to>
                                    </p:set>
                                    <p:anim calcmode="lin" valueType="num">
                                      <p:cBhvr>
                                        <p:cTn id="28" dur="1000" fill="hold"/>
                                        <p:tgtEl>
                                          <p:spTgt spid="30727">
                                            <p:txEl>
                                              <p:pRg st="4" end="4"/>
                                            </p:txEl>
                                          </p:spTgt>
                                        </p:tgtEl>
                                        <p:attrNameLst>
                                          <p:attrName>ppt_w</p:attrName>
                                        </p:attrNameLst>
                                      </p:cBhvr>
                                      <p:tavLst>
                                        <p:tav tm="0">
                                          <p:val>
                                            <p:strVal val="#ppt_w*0.70"/>
                                          </p:val>
                                        </p:tav>
                                        <p:tav tm="100000">
                                          <p:val>
                                            <p:strVal val="#ppt_w"/>
                                          </p:val>
                                        </p:tav>
                                      </p:tavLst>
                                    </p:anim>
                                    <p:anim calcmode="lin" valueType="num">
                                      <p:cBhvr>
                                        <p:cTn id="29" dur="1000" fill="hold"/>
                                        <p:tgtEl>
                                          <p:spTgt spid="30727">
                                            <p:txEl>
                                              <p:pRg st="4" end="4"/>
                                            </p:txEl>
                                          </p:spTgt>
                                        </p:tgtEl>
                                        <p:attrNameLst>
                                          <p:attrName>ppt_h</p:attrName>
                                        </p:attrNameLst>
                                      </p:cBhvr>
                                      <p:tavLst>
                                        <p:tav tm="0">
                                          <p:val>
                                            <p:strVal val="#ppt_h"/>
                                          </p:val>
                                        </p:tav>
                                        <p:tav tm="100000">
                                          <p:val>
                                            <p:strVal val="#ppt_h"/>
                                          </p:val>
                                        </p:tav>
                                      </p:tavLst>
                                    </p:anim>
                                    <p:animEffect transition="in" filter="fade">
                                      <p:cBhvr>
                                        <p:cTn id="30" dur="1000"/>
                                        <p:tgtEl>
                                          <p:spTgt spid="30727">
                                            <p:txEl>
                                              <p:pRg st="4" end="4"/>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55" presetClass="entr" presetSubtype="0" fill="hold" nodeType="clickEffect">
                                  <p:stCondLst>
                                    <p:cond delay="0"/>
                                  </p:stCondLst>
                                  <p:childTnLst>
                                    <p:set>
                                      <p:cBhvr>
                                        <p:cTn id="34" dur="1" fill="hold">
                                          <p:stCondLst>
                                            <p:cond delay="0"/>
                                          </p:stCondLst>
                                        </p:cTn>
                                        <p:tgtEl>
                                          <p:spTgt spid="30727">
                                            <p:txEl>
                                              <p:pRg st="6" end="6"/>
                                            </p:txEl>
                                          </p:spTgt>
                                        </p:tgtEl>
                                        <p:attrNameLst>
                                          <p:attrName>style.visibility</p:attrName>
                                        </p:attrNameLst>
                                      </p:cBhvr>
                                      <p:to>
                                        <p:strVal val="visible"/>
                                      </p:to>
                                    </p:set>
                                    <p:anim calcmode="lin" valueType="num">
                                      <p:cBhvr>
                                        <p:cTn id="35" dur="1000" fill="hold"/>
                                        <p:tgtEl>
                                          <p:spTgt spid="30727">
                                            <p:txEl>
                                              <p:pRg st="6" end="6"/>
                                            </p:txEl>
                                          </p:spTgt>
                                        </p:tgtEl>
                                        <p:attrNameLst>
                                          <p:attrName>ppt_w</p:attrName>
                                        </p:attrNameLst>
                                      </p:cBhvr>
                                      <p:tavLst>
                                        <p:tav tm="0">
                                          <p:val>
                                            <p:strVal val="#ppt_w*0.70"/>
                                          </p:val>
                                        </p:tav>
                                        <p:tav tm="100000">
                                          <p:val>
                                            <p:strVal val="#ppt_w"/>
                                          </p:val>
                                        </p:tav>
                                      </p:tavLst>
                                    </p:anim>
                                    <p:anim calcmode="lin" valueType="num">
                                      <p:cBhvr>
                                        <p:cTn id="36" dur="1000" fill="hold"/>
                                        <p:tgtEl>
                                          <p:spTgt spid="30727">
                                            <p:txEl>
                                              <p:pRg st="6" end="6"/>
                                            </p:txEl>
                                          </p:spTgt>
                                        </p:tgtEl>
                                        <p:attrNameLst>
                                          <p:attrName>ppt_h</p:attrName>
                                        </p:attrNameLst>
                                      </p:cBhvr>
                                      <p:tavLst>
                                        <p:tav tm="0">
                                          <p:val>
                                            <p:strVal val="#ppt_h"/>
                                          </p:val>
                                        </p:tav>
                                        <p:tav tm="100000">
                                          <p:val>
                                            <p:strVal val="#ppt_h"/>
                                          </p:val>
                                        </p:tav>
                                      </p:tavLst>
                                    </p:anim>
                                    <p:animEffect transition="in" filter="fade">
                                      <p:cBhvr>
                                        <p:cTn id="37" dur="1000"/>
                                        <p:tgtEl>
                                          <p:spTgt spid="30727">
                                            <p:txEl>
                                              <p:pRg st="6" end="6"/>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55" presetClass="entr" presetSubtype="0" fill="hold" nodeType="clickEffect">
                                  <p:stCondLst>
                                    <p:cond delay="0"/>
                                  </p:stCondLst>
                                  <p:childTnLst>
                                    <p:set>
                                      <p:cBhvr>
                                        <p:cTn id="41" dur="1" fill="hold">
                                          <p:stCondLst>
                                            <p:cond delay="0"/>
                                          </p:stCondLst>
                                        </p:cTn>
                                        <p:tgtEl>
                                          <p:spTgt spid="30727">
                                            <p:txEl>
                                              <p:pRg st="7" end="7"/>
                                            </p:txEl>
                                          </p:spTgt>
                                        </p:tgtEl>
                                        <p:attrNameLst>
                                          <p:attrName>style.visibility</p:attrName>
                                        </p:attrNameLst>
                                      </p:cBhvr>
                                      <p:to>
                                        <p:strVal val="visible"/>
                                      </p:to>
                                    </p:set>
                                    <p:anim calcmode="lin" valueType="num">
                                      <p:cBhvr>
                                        <p:cTn id="42" dur="1000" fill="hold"/>
                                        <p:tgtEl>
                                          <p:spTgt spid="30727">
                                            <p:txEl>
                                              <p:pRg st="7" end="7"/>
                                            </p:txEl>
                                          </p:spTgt>
                                        </p:tgtEl>
                                        <p:attrNameLst>
                                          <p:attrName>ppt_w</p:attrName>
                                        </p:attrNameLst>
                                      </p:cBhvr>
                                      <p:tavLst>
                                        <p:tav tm="0">
                                          <p:val>
                                            <p:strVal val="#ppt_w*0.70"/>
                                          </p:val>
                                        </p:tav>
                                        <p:tav tm="100000">
                                          <p:val>
                                            <p:strVal val="#ppt_w"/>
                                          </p:val>
                                        </p:tav>
                                      </p:tavLst>
                                    </p:anim>
                                    <p:anim calcmode="lin" valueType="num">
                                      <p:cBhvr>
                                        <p:cTn id="43" dur="1000" fill="hold"/>
                                        <p:tgtEl>
                                          <p:spTgt spid="30727">
                                            <p:txEl>
                                              <p:pRg st="7" end="7"/>
                                            </p:txEl>
                                          </p:spTgt>
                                        </p:tgtEl>
                                        <p:attrNameLst>
                                          <p:attrName>ppt_h</p:attrName>
                                        </p:attrNameLst>
                                      </p:cBhvr>
                                      <p:tavLst>
                                        <p:tav tm="0">
                                          <p:val>
                                            <p:strVal val="#ppt_h"/>
                                          </p:val>
                                        </p:tav>
                                        <p:tav tm="100000">
                                          <p:val>
                                            <p:strVal val="#ppt_h"/>
                                          </p:val>
                                        </p:tav>
                                      </p:tavLst>
                                    </p:anim>
                                    <p:animEffect transition="in" filter="fade">
                                      <p:cBhvr>
                                        <p:cTn id="44" dur="1000"/>
                                        <p:tgtEl>
                                          <p:spTgt spid="30727">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458" name="Group 2"/>
          <p:cNvGrpSpPr>
            <a:grpSpLocks/>
          </p:cNvGrpSpPr>
          <p:nvPr/>
        </p:nvGrpSpPr>
        <p:grpSpPr bwMode="auto">
          <a:xfrm>
            <a:off x="908051" y="1408112"/>
            <a:ext cx="2170112" cy="4083050"/>
            <a:chOff x="720" y="1266"/>
            <a:chExt cx="1367" cy="2572"/>
          </a:xfrm>
        </p:grpSpPr>
        <p:sp>
          <p:nvSpPr>
            <p:cNvPr id="19509" name="AutoShape 3"/>
            <p:cNvSpPr>
              <a:spLocks noChangeArrowheads="1"/>
            </p:cNvSpPr>
            <p:nvPr/>
          </p:nvSpPr>
          <p:spPr bwMode="gray">
            <a:xfrm>
              <a:off x="720" y="1490"/>
              <a:ext cx="1363" cy="1800"/>
            </a:xfrm>
            <a:prstGeom prst="roundRect">
              <a:avLst>
                <a:gd name="adj" fmla="val 17509"/>
              </a:avLst>
            </a:prstGeom>
            <a:gradFill rotWithShape="1">
              <a:gsLst>
                <a:gs pos="0">
                  <a:srgbClr val="4E91D4"/>
                </a:gs>
                <a:gs pos="100000">
                  <a:srgbClr val="3477A4"/>
                </a:gs>
              </a:gsLst>
              <a:lin ang="27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endParaRPr lang="en-US" altLang="en-US">
                <a:latin typeface="Times New Roman" panose="02020603050405020304" pitchFamily="18" charset="0"/>
                <a:cs typeface="Arial" panose="020B0604020202020204" pitchFamily="34" charset="0"/>
              </a:endParaRPr>
            </a:p>
          </p:txBody>
        </p:sp>
        <p:sp>
          <p:nvSpPr>
            <p:cNvPr id="19510" name="AutoShape 4"/>
            <p:cNvSpPr>
              <a:spLocks noChangeArrowheads="1"/>
            </p:cNvSpPr>
            <p:nvPr/>
          </p:nvSpPr>
          <p:spPr bwMode="gray">
            <a:xfrm>
              <a:off x="741" y="1495"/>
              <a:ext cx="1322" cy="1766"/>
            </a:xfrm>
            <a:prstGeom prst="roundRect">
              <a:avLst>
                <a:gd name="adj" fmla="val 16667"/>
              </a:avLst>
            </a:prstGeom>
            <a:solidFill>
              <a:srgbClr val="3CA1E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endParaRPr lang="en-US" altLang="en-US">
                <a:latin typeface="Times New Roman" panose="02020603050405020304" pitchFamily="18" charset="0"/>
                <a:cs typeface="Arial" panose="020B0604020202020204" pitchFamily="34" charset="0"/>
              </a:endParaRPr>
            </a:p>
          </p:txBody>
        </p:sp>
        <p:sp>
          <p:nvSpPr>
            <p:cNvPr id="19511" name="AutoShape 5"/>
            <p:cNvSpPr>
              <a:spLocks noChangeArrowheads="1"/>
            </p:cNvSpPr>
            <p:nvPr/>
          </p:nvSpPr>
          <p:spPr bwMode="gray">
            <a:xfrm>
              <a:off x="752" y="2795"/>
              <a:ext cx="1304" cy="447"/>
            </a:xfrm>
            <a:prstGeom prst="roundRect">
              <a:avLst>
                <a:gd name="adj" fmla="val 50000"/>
              </a:avLst>
            </a:prstGeom>
            <a:gradFill rotWithShape="1">
              <a:gsLst>
                <a:gs pos="0">
                  <a:srgbClr val="3CA1E6">
                    <a:alpha val="0"/>
                  </a:srgbClr>
                </a:gs>
                <a:gs pos="100000">
                  <a:srgbClr val="9BCFF2"/>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endParaRPr lang="en-US" altLang="en-US">
                <a:latin typeface="Times New Roman" panose="02020603050405020304" pitchFamily="18" charset="0"/>
                <a:cs typeface="Arial" panose="020B0604020202020204" pitchFamily="34" charset="0"/>
              </a:endParaRPr>
            </a:p>
          </p:txBody>
        </p:sp>
        <p:sp>
          <p:nvSpPr>
            <p:cNvPr id="19512" name="AutoShape 6"/>
            <p:cNvSpPr>
              <a:spLocks noChangeArrowheads="1"/>
            </p:cNvSpPr>
            <p:nvPr/>
          </p:nvSpPr>
          <p:spPr bwMode="gray">
            <a:xfrm>
              <a:off x="752" y="1509"/>
              <a:ext cx="1304" cy="446"/>
            </a:xfrm>
            <a:prstGeom prst="roundRect">
              <a:avLst>
                <a:gd name="adj" fmla="val 50000"/>
              </a:avLst>
            </a:prstGeom>
            <a:gradFill rotWithShape="1">
              <a:gsLst>
                <a:gs pos="0">
                  <a:srgbClr val="BEE0F7"/>
                </a:gs>
                <a:gs pos="100000">
                  <a:srgbClr val="3CA1E6">
                    <a:alpha val="0"/>
                  </a:srgb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endParaRPr lang="en-US" altLang="en-US">
                <a:latin typeface="Times New Roman" panose="02020603050405020304" pitchFamily="18" charset="0"/>
                <a:cs typeface="Arial" panose="020B0604020202020204" pitchFamily="34" charset="0"/>
              </a:endParaRPr>
            </a:p>
          </p:txBody>
        </p:sp>
        <p:sp>
          <p:nvSpPr>
            <p:cNvPr id="19513" name="AutoShape 7"/>
            <p:cNvSpPr>
              <a:spLocks noChangeArrowheads="1"/>
            </p:cNvSpPr>
            <p:nvPr/>
          </p:nvSpPr>
          <p:spPr bwMode="gray">
            <a:xfrm>
              <a:off x="724" y="3290"/>
              <a:ext cx="1363" cy="548"/>
            </a:xfrm>
            <a:prstGeom prst="roundRect">
              <a:avLst>
                <a:gd name="adj" fmla="val 40389"/>
              </a:avLst>
            </a:prstGeom>
            <a:gradFill rotWithShape="1">
              <a:gsLst>
                <a:gs pos="0">
                  <a:srgbClr val="729EB4"/>
                </a:gs>
                <a:gs pos="100000">
                  <a:schemeClr val="bg1"/>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endParaRPr lang="en-US" altLang="en-US">
                <a:latin typeface="Times New Roman" panose="02020603050405020304" pitchFamily="18" charset="0"/>
                <a:cs typeface="Arial" panose="020B0604020202020204" pitchFamily="34" charset="0"/>
              </a:endParaRPr>
            </a:p>
          </p:txBody>
        </p:sp>
        <p:sp>
          <p:nvSpPr>
            <p:cNvPr id="19514" name="AutoShape 8"/>
            <p:cNvSpPr>
              <a:spLocks noChangeArrowheads="1"/>
            </p:cNvSpPr>
            <p:nvPr/>
          </p:nvSpPr>
          <p:spPr bwMode="gray">
            <a:xfrm>
              <a:off x="752" y="3305"/>
              <a:ext cx="1304" cy="487"/>
            </a:xfrm>
            <a:prstGeom prst="roundRect">
              <a:avLst>
                <a:gd name="adj" fmla="val 50000"/>
              </a:avLst>
            </a:prstGeom>
            <a:gradFill rotWithShape="1">
              <a:gsLst>
                <a:gs pos="0">
                  <a:srgbClr val="7DAFD4"/>
                </a:gs>
                <a:gs pos="100000">
                  <a:schemeClr val="bg1"/>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endParaRPr lang="en-US" altLang="en-US">
                <a:latin typeface="Times New Roman" panose="02020603050405020304" pitchFamily="18" charset="0"/>
                <a:cs typeface="Arial" panose="020B0604020202020204" pitchFamily="34" charset="0"/>
              </a:endParaRPr>
            </a:p>
          </p:txBody>
        </p:sp>
        <p:grpSp>
          <p:nvGrpSpPr>
            <p:cNvPr id="19515" name="Group 9"/>
            <p:cNvGrpSpPr>
              <a:grpSpLocks/>
            </p:cNvGrpSpPr>
            <p:nvPr/>
          </p:nvGrpSpPr>
          <p:grpSpPr bwMode="auto">
            <a:xfrm>
              <a:off x="1190" y="1266"/>
              <a:ext cx="404" cy="463"/>
              <a:chOff x="1291" y="533"/>
              <a:chExt cx="666" cy="764"/>
            </a:xfrm>
          </p:grpSpPr>
          <p:sp>
            <p:nvSpPr>
              <p:cNvPr id="19518" name="Oval 10"/>
              <p:cNvSpPr>
                <a:spLocks noChangeArrowheads="1"/>
              </p:cNvSpPr>
              <p:nvPr/>
            </p:nvSpPr>
            <p:spPr bwMode="gray">
              <a:xfrm>
                <a:off x="1291" y="533"/>
                <a:ext cx="666" cy="764"/>
              </a:xfrm>
              <a:prstGeom prst="ellipse">
                <a:avLst/>
              </a:prstGeom>
              <a:solidFill>
                <a:srgbClr val="333333"/>
              </a:soli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endParaRPr lang="en-US" altLang="en-US">
                  <a:latin typeface="Times New Roman" panose="02020603050405020304" pitchFamily="18" charset="0"/>
                  <a:cs typeface="Arial" panose="020B0604020202020204" pitchFamily="34" charset="0"/>
                </a:endParaRPr>
              </a:p>
            </p:txBody>
          </p:sp>
          <p:sp>
            <p:nvSpPr>
              <p:cNvPr id="19519" name="Oval 11"/>
              <p:cNvSpPr>
                <a:spLocks noChangeArrowheads="1"/>
              </p:cNvSpPr>
              <p:nvPr/>
            </p:nvSpPr>
            <p:spPr bwMode="gray">
              <a:xfrm>
                <a:off x="1296" y="587"/>
                <a:ext cx="646" cy="647"/>
              </a:xfrm>
              <a:prstGeom prst="ellipse">
                <a:avLst/>
              </a:prstGeom>
              <a:gradFill rotWithShape="1">
                <a:gsLst>
                  <a:gs pos="0">
                    <a:srgbClr val="636869"/>
                  </a:gs>
                  <a:gs pos="100000">
                    <a:srgbClr val="D6E1E2"/>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endParaRPr lang="en-US" altLang="en-US">
                  <a:latin typeface="Times New Roman" panose="02020603050405020304" pitchFamily="18" charset="0"/>
                  <a:cs typeface="Arial" panose="020B0604020202020204" pitchFamily="34" charset="0"/>
                </a:endParaRPr>
              </a:p>
            </p:txBody>
          </p:sp>
          <p:sp>
            <p:nvSpPr>
              <p:cNvPr id="19520" name="Oval 12"/>
              <p:cNvSpPr>
                <a:spLocks noChangeArrowheads="1"/>
              </p:cNvSpPr>
              <p:nvPr/>
            </p:nvSpPr>
            <p:spPr bwMode="gray">
              <a:xfrm>
                <a:off x="1304" y="591"/>
                <a:ext cx="631" cy="631"/>
              </a:xfrm>
              <a:prstGeom prst="ellipse">
                <a:avLst/>
              </a:prstGeom>
              <a:gradFill rotWithShape="1">
                <a:gsLst>
                  <a:gs pos="0">
                    <a:srgbClr val="D6E1E2">
                      <a:alpha val="0"/>
                    </a:srgbClr>
                  </a:gs>
                  <a:gs pos="100000">
                    <a:srgbClr val="F1F5F5"/>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endParaRPr lang="en-US" altLang="en-US">
                  <a:latin typeface="Times New Roman" panose="02020603050405020304" pitchFamily="18" charset="0"/>
                  <a:cs typeface="Arial" panose="020B0604020202020204" pitchFamily="34" charset="0"/>
                </a:endParaRPr>
              </a:p>
            </p:txBody>
          </p:sp>
          <p:sp>
            <p:nvSpPr>
              <p:cNvPr id="19521" name="Oval 13"/>
              <p:cNvSpPr>
                <a:spLocks noChangeArrowheads="1"/>
              </p:cNvSpPr>
              <p:nvPr/>
            </p:nvSpPr>
            <p:spPr bwMode="gray">
              <a:xfrm>
                <a:off x="1311" y="597"/>
                <a:ext cx="600" cy="589"/>
              </a:xfrm>
              <a:prstGeom prst="ellipse">
                <a:avLst/>
              </a:prstGeom>
              <a:gradFill rotWithShape="1">
                <a:gsLst>
                  <a:gs pos="0">
                    <a:srgbClr val="AAB2B3"/>
                  </a:gs>
                  <a:gs pos="100000">
                    <a:srgbClr val="D6E1E2">
                      <a:alpha val="4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endParaRPr lang="en-US" altLang="en-US">
                  <a:latin typeface="Times New Roman" panose="02020603050405020304" pitchFamily="18" charset="0"/>
                  <a:cs typeface="Arial" panose="020B0604020202020204" pitchFamily="34" charset="0"/>
                </a:endParaRPr>
              </a:p>
            </p:txBody>
          </p:sp>
          <p:sp>
            <p:nvSpPr>
              <p:cNvPr id="19522" name="Oval 14"/>
              <p:cNvSpPr>
                <a:spLocks noChangeArrowheads="1"/>
              </p:cNvSpPr>
              <p:nvPr/>
            </p:nvSpPr>
            <p:spPr bwMode="gray">
              <a:xfrm>
                <a:off x="1346" y="613"/>
                <a:ext cx="533" cy="479"/>
              </a:xfrm>
              <a:prstGeom prst="ellipse">
                <a:avLst/>
              </a:prstGeom>
              <a:gradFill rotWithShape="1">
                <a:gsLst>
                  <a:gs pos="0">
                    <a:srgbClr val="FFFFFF"/>
                  </a:gs>
                  <a:gs pos="100000">
                    <a:srgbClr val="D6E1E2">
                      <a:alpha val="37999"/>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endParaRPr lang="en-US" altLang="en-US">
                  <a:latin typeface="Times New Roman" panose="02020603050405020304" pitchFamily="18" charset="0"/>
                  <a:cs typeface="Arial" panose="020B0604020202020204" pitchFamily="34" charset="0"/>
                </a:endParaRPr>
              </a:p>
            </p:txBody>
          </p:sp>
        </p:grpSp>
        <p:sp>
          <p:nvSpPr>
            <p:cNvPr id="19516" name="Text Box 15"/>
            <p:cNvSpPr txBox="1">
              <a:spLocks noChangeArrowheads="1"/>
            </p:cNvSpPr>
            <p:nvPr/>
          </p:nvSpPr>
          <p:spPr bwMode="gray">
            <a:xfrm>
              <a:off x="1276" y="1354"/>
              <a:ext cx="223"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en-US" altLang="en-US" sz="2400" b="0">
                  <a:solidFill>
                    <a:srgbClr val="000000"/>
                  </a:solidFill>
                  <a:latin typeface="Arial" panose="020B0604020202020204" pitchFamily="34" charset="0"/>
                  <a:cs typeface="Arial" panose="020B0604020202020204" pitchFamily="34" charset="0"/>
                </a:rPr>
                <a:t>1</a:t>
              </a:r>
              <a:endParaRPr lang="en-US" altLang="en-US" sz="1800" b="0">
                <a:latin typeface="Arial" panose="020B0604020202020204" pitchFamily="34" charset="0"/>
                <a:cs typeface="Arial" panose="020B0604020202020204" pitchFamily="34" charset="0"/>
              </a:endParaRPr>
            </a:p>
          </p:txBody>
        </p:sp>
        <p:sp>
          <p:nvSpPr>
            <p:cNvPr id="19517" name="Text Box 16"/>
            <p:cNvSpPr txBox="1">
              <a:spLocks noChangeArrowheads="1"/>
            </p:cNvSpPr>
            <p:nvPr/>
          </p:nvSpPr>
          <p:spPr bwMode="gray">
            <a:xfrm>
              <a:off x="768" y="1776"/>
              <a:ext cx="1296" cy="10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en-US" altLang="en-US" sz="2600">
                  <a:solidFill>
                    <a:srgbClr val="000099"/>
                  </a:solidFill>
                  <a:latin typeface="Times New Roman" panose="02020603050405020304" pitchFamily="18" charset="0"/>
                  <a:cs typeface="Arial" panose="020B0604020202020204" pitchFamily="34" charset="0"/>
                </a:rPr>
                <a:t>Xác đinh, </a:t>
              </a:r>
            </a:p>
            <a:p>
              <a:pPr algn="ctr" eaLnBrk="1" hangingPunct="1">
                <a:lnSpc>
                  <a:spcPct val="100000"/>
                </a:lnSpc>
                <a:spcBef>
                  <a:spcPct val="0"/>
                </a:spcBef>
                <a:buFontTx/>
                <a:buNone/>
              </a:pPr>
              <a:r>
                <a:rPr lang="en-US" altLang="en-US" sz="2600">
                  <a:solidFill>
                    <a:srgbClr val="000099"/>
                  </a:solidFill>
                  <a:latin typeface="Times New Roman" panose="02020603050405020304" pitchFamily="18" charset="0"/>
                  <a:cs typeface="Arial" panose="020B0604020202020204" pitchFamily="34" charset="0"/>
                </a:rPr>
                <a:t>đo lường vấn đề &amp; đặt ra mục tiêu</a:t>
              </a:r>
            </a:p>
          </p:txBody>
        </p:sp>
      </p:grpSp>
      <p:grpSp>
        <p:nvGrpSpPr>
          <p:cNvPr id="19459" name="Group 17"/>
          <p:cNvGrpSpPr>
            <a:grpSpLocks/>
          </p:cNvGrpSpPr>
          <p:nvPr/>
        </p:nvGrpSpPr>
        <p:grpSpPr bwMode="auto">
          <a:xfrm>
            <a:off x="3259139" y="1436101"/>
            <a:ext cx="2166937" cy="4081463"/>
            <a:chOff x="2208" y="1267"/>
            <a:chExt cx="1365" cy="2571"/>
          </a:xfrm>
        </p:grpSpPr>
        <p:sp>
          <p:nvSpPr>
            <p:cNvPr id="19496" name="AutoShape 18"/>
            <p:cNvSpPr>
              <a:spLocks noChangeArrowheads="1"/>
            </p:cNvSpPr>
            <p:nvPr/>
          </p:nvSpPr>
          <p:spPr bwMode="gray">
            <a:xfrm>
              <a:off x="2208" y="1490"/>
              <a:ext cx="1363" cy="1800"/>
            </a:xfrm>
            <a:prstGeom prst="roundRect">
              <a:avLst>
                <a:gd name="adj" fmla="val 17509"/>
              </a:avLst>
            </a:prstGeom>
            <a:gradFill rotWithShape="1">
              <a:gsLst>
                <a:gs pos="0">
                  <a:srgbClr val="34B034"/>
                </a:gs>
                <a:gs pos="100000">
                  <a:srgbClr val="3F8B4A"/>
                </a:gs>
              </a:gsLst>
              <a:lin ang="27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endParaRPr lang="en-US" altLang="en-US">
                <a:latin typeface="Times New Roman" panose="02020603050405020304" pitchFamily="18" charset="0"/>
                <a:cs typeface="Arial" panose="020B0604020202020204" pitchFamily="34" charset="0"/>
              </a:endParaRPr>
            </a:p>
          </p:txBody>
        </p:sp>
        <p:sp>
          <p:nvSpPr>
            <p:cNvPr id="19497" name="AutoShape 19"/>
            <p:cNvSpPr>
              <a:spLocks noChangeArrowheads="1"/>
            </p:cNvSpPr>
            <p:nvPr/>
          </p:nvSpPr>
          <p:spPr bwMode="gray">
            <a:xfrm>
              <a:off x="2229" y="1495"/>
              <a:ext cx="1322" cy="1766"/>
            </a:xfrm>
            <a:prstGeom prst="roundRect">
              <a:avLst>
                <a:gd name="adj" fmla="val 16667"/>
              </a:avLst>
            </a:prstGeom>
            <a:solidFill>
              <a:srgbClr val="73E77E"/>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endParaRPr lang="en-US" altLang="en-US">
                <a:latin typeface="Times New Roman" panose="02020603050405020304" pitchFamily="18" charset="0"/>
                <a:cs typeface="Arial" panose="020B0604020202020204" pitchFamily="34" charset="0"/>
              </a:endParaRPr>
            </a:p>
          </p:txBody>
        </p:sp>
        <p:sp>
          <p:nvSpPr>
            <p:cNvPr id="19498" name="AutoShape 20"/>
            <p:cNvSpPr>
              <a:spLocks noChangeArrowheads="1"/>
            </p:cNvSpPr>
            <p:nvPr/>
          </p:nvSpPr>
          <p:spPr bwMode="gray">
            <a:xfrm>
              <a:off x="2240" y="2795"/>
              <a:ext cx="1304" cy="447"/>
            </a:xfrm>
            <a:prstGeom prst="roundRect">
              <a:avLst>
                <a:gd name="adj" fmla="val 50000"/>
              </a:avLst>
            </a:prstGeom>
            <a:gradFill rotWithShape="1">
              <a:gsLst>
                <a:gs pos="0">
                  <a:srgbClr val="73E77E"/>
                </a:gs>
                <a:gs pos="100000">
                  <a:srgbClr val="B3F2B9"/>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endParaRPr lang="en-US" altLang="en-US">
                <a:latin typeface="Times New Roman" panose="02020603050405020304" pitchFamily="18" charset="0"/>
                <a:cs typeface="Arial" panose="020B0604020202020204" pitchFamily="34" charset="0"/>
              </a:endParaRPr>
            </a:p>
          </p:txBody>
        </p:sp>
        <p:sp>
          <p:nvSpPr>
            <p:cNvPr id="19499" name="AutoShape 21"/>
            <p:cNvSpPr>
              <a:spLocks noChangeArrowheads="1"/>
            </p:cNvSpPr>
            <p:nvPr/>
          </p:nvSpPr>
          <p:spPr bwMode="gray">
            <a:xfrm>
              <a:off x="2240" y="1509"/>
              <a:ext cx="1304" cy="446"/>
            </a:xfrm>
            <a:prstGeom prst="roundRect">
              <a:avLst>
                <a:gd name="adj" fmla="val 50000"/>
              </a:avLst>
            </a:prstGeom>
            <a:gradFill rotWithShape="1">
              <a:gsLst>
                <a:gs pos="0">
                  <a:srgbClr val="D0F7D4"/>
                </a:gs>
                <a:gs pos="100000">
                  <a:srgbClr val="73E77E"/>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endParaRPr lang="en-US" altLang="en-US">
                <a:latin typeface="Times New Roman" panose="02020603050405020304" pitchFamily="18" charset="0"/>
                <a:cs typeface="Arial" panose="020B0604020202020204" pitchFamily="34" charset="0"/>
              </a:endParaRPr>
            </a:p>
          </p:txBody>
        </p:sp>
        <p:sp>
          <p:nvSpPr>
            <p:cNvPr id="19500" name="Oval 22"/>
            <p:cNvSpPr>
              <a:spLocks noChangeArrowheads="1"/>
            </p:cNvSpPr>
            <p:nvPr/>
          </p:nvSpPr>
          <p:spPr bwMode="gray">
            <a:xfrm>
              <a:off x="2677" y="1267"/>
              <a:ext cx="405" cy="463"/>
            </a:xfrm>
            <a:prstGeom prst="ellipse">
              <a:avLst/>
            </a:prstGeom>
            <a:solidFill>
              <a:srgbClr val="333333"/>
            </a:soli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endParaRPr lang="en-US" altLang="en-US">
                <a:latin typeface="Times New Roman" panose="02020603050405020304" pitchFamily="18" charset="0"/>
                <a:cs typeface="Arial" panose="020B0604020202020204" pitchFamily="34" charset="0"/>
              </a:endParaRPr>
            </a:p>
          </p:txBody>
        </p:sp>
        <p:sp>
          <p:nvSpPr>
            <p:cNvPr id="19501" name="Oval 23"/>
            <p:cNvSpPr>
              <a:spLocks noChangeArrowheads="1"/>
            </p:cNvSpPr>
            <p:nvPr/>
          </p:nvSpPr>
          <p:spPr bwMode="gray">
            <a:xfrm>
              <a:off x="2681" y="1299"/>
              <a:ext cx="392" cy="392"/>
            </a:xfrm>
            <a:prstGeom prst="ellipse">
              <a:avLst/>
            </a:prstGeom>
            <a:gradFill rotWithShape="1">
              <a:gsLst>
                <a:gs pos="0">
                  <a:srgbClr val="636869"/>
                </a:gs>
                <a:gs pos="100000">
                  <a:srgbClr val="D6E1E2"/>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endParaRPr lang="en-US" altLang="en-US">
                <a:latin typeface="Times New Roman" panose="02020603050405020304" pitchFamily="18" charset="0"/>
                <a:cs typeface="Arial" panose="020B0604020202020204" pitchFamily="34" charset="0"/>
              </a:endParaRPr>
            </a:p>
          </p:txBody>
        </p:sp>
        <p:sp>
          <p:nvSpPr>
            <p:cNvPr id="19502" name="Oval 24"/>
            <p:cNvSpPr>
              <a:spLocks noChangeArrowheads="1"/>
            </p:cNvSpPr>
            <p:nvPr/>
          </p:nvSpPr>
          <p:spPr bwMode="gray">
            <a:xfrm>
              <a:off x="2686" y="1301"/>
              <a:ext cx="383" cy="383"/>
            </a:xfrm>
            <a:prstGeom prst="ellipse">
              <a:avLst/>
            </a:prstGeom>
            <a:gradFill rotWithShape="1">
              <a:gsLst>
                <a:gs pos="0">
                  <a:srgbClr val="D6E1E2">
                    <a:alpha val="0"/>
                  </a:srgbClr>
                </a:gs>
                <a:gs pos="100000">
                  <a:srgbClr val="F1F5F5"/>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endParaRPr lang="en-US" altLang="en-US">
                <a:latin typeface="Times New Roman" panose="02020603050405020304" pitchFamily="18" charset="0"/>
                <a:cs typeface="Arial" panose="020B0604020202020204" pitchFamily="34" charset="0"/>
              </a:endParaRPr>
            </a:p>
          </p:txBody>
        </p:sp>
        <p:sp>
          <p:nvSpPr>
            <p:cNvPr id="19503" name="Oval 25"/>
            <p:cNvSpPr>
              <a:spLocks noChangeArrowheads="1"/>
            </p:cNvSpPr>
            <p:nvPr/>
          </p:nvSpPr>
          <p:spPr bwMode="gray">
            <a:xfrm>
              <a:off x="2690" y="1305"/>
              <a:ext cx="364" cy="357"/>
            </a:xfrm>
            <a:prstGeom prst="ellipse">
              <a:avLst/>
            </a:prstGeom>
            <a:gradFill rotWithShape="1">
              <a:gsLst>
                <a:gs pos="0">
                  <a:srgbClr val="AAB2B3"/>
                </a:gs>
                <a:gs pos="100000">
                  <a:srgbClr val="D6E1E2">
                    <a:alpha val="4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endParaRPr lang="en-US" altLang="en-US">
                <a:latin typeface="Times New Roman" panose="02020603050405020304" pitchFamily="18" charset="0"/>
                <a:cs typeface="Arial" panose="020B0604020202020204" pitchFamily="34" charset="0"/>
              </a:endParaRPr>
            </a:p>
          </p:txBody>
        </p:sp>
        <p:sp>
          <p:nvSpPr>
            <p:cNvPr id="19504" name="Oval 26"/>
            <p:cNvSpPr>
              <a:spLocks noChangeArrowheads="1"/>
            </p:cNvSpPr>
            <p:nvPr/>
          </p:nvSpPr>
          <p:spPr bwMode="gray">
            <a:xfrm>
              <a:off x="2712" y="1315"/>
              <a:ext cx="323" cy="290"/>
            </a:xfrm>
            <a:prstGeom prst="ellipse">
              <a:avLst/>
            </a:prstGeom>
            <a:gradFill rotWithShape="1">
              <a:gsLst>
                <a:gs pos="0">
                  <a:srgbClr val="FFFFFF"/>
                </a:gs>
                <a:gs pos="100000">
                  <a:srgbClr val="D6E1E2">
                    <a:alpha val="37999"/>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endParaRPr lang="en-US" altLang="en-US">
                <a:latin typeface="Times New Roman" panose="02020603050405020304" pitchFamily="18" charset="0"/>
                <a:cs typeface="Arial" panose="020B0604020202020204" pitchFamily="34" charset="0"/>
              </a:endParaRPr>
            </a:p>
          </p:txBody>
        </p:sp>
        <p:sp>
          <p:nvSpPr>
            <p:cNvPr id="19505" name="Text Box 27"/>
            <p:cNvSpPr txBox="1">
              <a:spLocks noChangeArrowheads="1"/>
            </p:cNvSpPr>
            <p:nvPr/>
          </p:nvSpPr>
          <p:spPr bwMode="gray">
            <a:xfrm>
              <a:off x="2764" y="1354"/>
              <a:ext cx="223"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en-US" altLang="en-US" sz="2400" b="0">
                  <a:solidFill>
                    <a:srgbClr val="000000"/>
                  </a:solidFill>
                  <a:latin typeface="Arial" panose="020B0604020202020204" pitchFamily="34" charset="0"/>
                  <a:cs typeface="Arial" panose="020B0604020202020204" pitchFamily="34" charset="0"/>
                </a:rPr>
                <a:t>2</a:t>
              </a:r>
              <a:endParaRPr lang="en-US" altLang="en-US" sz="1800" b="0">
                <a:latin typeface="Arial" panose="020B0604020202020204" pitchFamily="34" charset="0"/>
                <a:cs typeface="Arial" panose="020B0604020202020204" pitchFamily="34" charset="0"/>
              </a:endParaRPr>
            </a:p>
          </p:txBody>
        </p:sp>
        <p:sp>
          <p:nvSpPr>
            <p:cNvPr id="19506" name="Text Box 28"/>
            <p:cNvSpPr txBox="1">
              <a:spLocks noChangeArrowheads="1"/>
            </p:cNvSpPr>
            <p:nvPr/>
          </p:nvSpPr>
          <p:spPr bwMode="gray">
            <a:xfrm>
              <a:off x="2256" y="1776"/>
              <a:ext cx="1296" cy="3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endParaRPr lang="en-US" altLang="en-US" sz="2600">
                <a:solidFill>
                  <a:srgbClr val="990000"/>
                </a:solidFill>
                <a:latin typeface="Times New Roman" panose="02020603050405020304" pitchFamily="18" charset="0"/>
                <a:cs typeface="Arial" panose="020B0604020202020204" pitchFamily="34" charset="0"/>
              </a:endParaRPr>
            </a:p>
          </p:txBody>
        </p:sp>
        <p:sp>
          <p:nvSpPr>
            <p:cNvPr id="19507" name="AutoShape 29"/>
            <p:cNvSpPr>
              <a:spLocks noChangeArrowheads="1"/>
            </p:cNvSpPr>
            <p:nvPr/>
          </p:nvSpPr>
          <p:spPr bwMode="gray">
            <a:xfrm>
              <a:off x="2210" y="3290"/>
              <a:ext cx="1363" cy="548"/>
            </a:xfrm>
            <a:prstGeom prst="roundRect">
              <a:avLst>
                <a:gd name="adj" fmla="val 40389"/>
              </a:avLst>
            </a:prstGeom>
            <a:gradFill rotWithShape="1">
              <a:gsLst>
                <a:gs pos="0">
                  <a:srgbClr val="58A4AE"/>
                </a:gs>
                <a:gs pos="100000">
                  <a:schemeClr val="bg1"/>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endParaRPr lang="en-US" altLang="en-US">
                <a:latin typeface="Times New Roman" panose="02020603050405020304" pitchFamily="18" charset="0"/>
                <a:cs typeface="Arial" panose="020B0604020202020204" pitchFamily="34" charset="0"/>
              </a:endParaRPr>
            </a:p>
          </p:txBody>
        </p:sp>
        <p:sp>
          <p:nvSpPr>
            <p:cNvPr id="19508" name="AutoShape 30"/>
            <p:cNvSpPr>
              <a:spLocks noChangeArrowheads="1"/>
            </p:cNvSpPr>
            <p:nvPr/>
          </p:nvSpPr>
          <p:spPr bwMode="gray">
            <a:xfrm>
              <a:off x="2238" y="3305"/>
              <a:ext cx="1304" cy="487"/>
            </a:xfrm>
            <a:prstGeom prst="roundRect">
              <a:avLst>
                <a:gd name="adj" fmla="val 50000"/>
              </a:avLst>
            </a:prstGeom>
            <a:gradFill rotWithShape="1">
              <a:gsLst>
                <a:gs pos="0">
                  <a:srgbClr val="72B2BB"/>
                </a:gs>
                <a:gs pos="100000">
                  <a:schemeClr val="bg1"/>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endParaRPr lang="en-US" altLang="en-US">
                <a:latin typeface="Times New Roman" panose="02020603050405020304" pitchFamily="18" charset="0"/>
                <a:cs typeface="Arial" panose="020B0604020202020204" pitchFamily="34" charset="0"/>
              </a:endParaRPr>
            </a:p>
          </p:txBody>
        </p:sp>
      </p:grpSp>
      <p:grpSp>
        <p:nvGrpSpPr>
          <p:cNvPr id="19460" name="Group 31"/>
          <p:cNvGrpSpPr>
            <a:grpSpLocks/>
          </p:cNvGrpSpPr>
          <p:nvPr/>
        </p:nvGrpSpPr>
        <p:grpSpPr bwMode="auto">
          <a:xfrm>
            <a:off x="7908923" y="1356874"/>
            <a:ext cx="2170112" cy="4081463"/>
            <a:chOff x="3692" y="1267"/>
            <a:chExt cx="1367" cy="2571"/>
          </a:xfrm>
        </p:grpSpPr>
        <p:sp>
          <p:nvSpPr>
            <p:cNvPr id="19482" name="AutoShape 32"/>
            <p:cNvSpPr>
              <a:spLocks noChangeArrowheads="1"/>
            </p:cNvSpPr>
            <p:nvPr/>
          </p:nvSpPr>
          <p:spPr bwMode="gray">
            <a:xfrm>
              <a:off x="3696" y="1490"/>
              <a:ext cx="1363" cy="1800"/>
            </a:xfrm>
            <a:prstGeom prst="roundRect">
              <a:avLst>
                <a:gd name="adj" fmla="val 17509"/>
              </a:avLst>
            </a:prstGeom>
            <a:gradFill rotWithShape="1">
              <a:gsLst>
                <a:gs pos="0">
                  <a:srgbClr val="B59F43"/>
                </a:gs>
                <a:gs pos="100000">
                  <a:srgbClr val="8F8849"/>
                </a:gs>
              </a:gsLst>
              <a:lin ang="27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endParaRPr lang="en-US" altLang="en-US">
                <a:latin typeface="Times New Roman" panose="02020603050405020304" pitchFamily="18" charset="0"/>
                <a:cs typeface="Arial" panose="020B0604020202020204" pitchFamily="34" charset="0"/>
              </a:endParaRPr>
            </a:p>
          </p:txBody>
        </p:sp>
        <p:sp>
          <p:nvSpPr>
            <p:cNvPr id="19483" name="AutoShape 33"/>
            <p:cNvSpPr>
              <a:spLocks noChangeArrowheads="1"/>
            </p:cNvSpPr>
            <p:nvPr/>
          </p:nvSpPr>
          <p:spPr bwMode="gray">
            <a:xfrm>
              <a:off x="3717" y="1495"/>
              <a:ext cx="1322" cy="1766"/>
            </a:xfrm>
            <a:prstGeom prst="roundRect">
              <a:avLst>
                <a:gd name="adj" fmla="val 16667"/>
              </a:avLst>
            </a:prstGeom>
            <a:solidFill>
              <a:srgbClr val="E9E065"/>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endParaRPr lang="en-US" altLang="en-US">
                <a:latin typeface="Times New Roman" panose="02020603050405020304" pitchFamily="18" charset="0"/>
                <a:cs typeface="Arial" panose="020B0604020202020204" pitchFamily="34" charset="0"/>
              </a:endParaRPr>
            </a:p>
          </p:txBody>
        </p:sp>
        <p:sp>
          <p:nvSpPr>
            <p:cNvPr id="19484" name="AutoShape 34"/>
            <p:cNvSpPr>
              <a:spLocks noChangeArrowheads="1"/>
            </p:cNvSpPr>
            <p:nvPr/>
          </p:nvSpPr>
          <p:spPr bwMode="gray">
            <a:xfrm>
              <a:off x="3728" y="2795"/>
              <a:ext cx="1304" cy="447"/>
            </a:xfrm>
            <a:prstGeom prst="roundRect">
              <a:avLst>
                <a:gd name="adj" fmla="val 50000"/>
              </a:avLst>
            </a:prstGeom>
            <a:gradFill rotWithShape="1">
              <a:gsLst>
                <a:gs pos="0">
                  <a:srgbClr val="E9E065"/>
                </a:gs>
                <a:gs pos="100000">
                  <a:srgbClr val="F2EDA6"/>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endParaRPr lang="en-US" altLang="en-US">
                <a:latin typeface="Times New Roman" panose="02020603050405020304" pitchFamily="18" charset="0"/>
                <a:cs typeface="Arial" panose="020B0604020202020204" pitchFamily="34" charset="0"/>
              </a:endParaRPr>
            </a:p>
          </p:txBody>
        </p:sp>
        <p:sp>
          <p:nvSpPr>
            <p:cNvPr id="19485" name="AutoShape 35"/>
            <p:cNvSpPr>
              <a:spLocks noChangeArrowheads="1"/>
            </p:cNvSpPr>
            <p:nvPr/>
          </p:nvSpPr>
          <p:spPr bwMode="gray">
            <a:xfrm>
              <a:off x="3728" y="1509"/>
              <a:ext cx="1304" cy="446"/>
            </a:xfrm>
            <a:prstGeom prst="roundRect">
              <a:avLst>
                <a:gd name="adj" fmla="val 50000"/>
              </a:avLst>
            </a:prstGeom>
            <a:gradFill rotWithShape="1">
              <a:gsLst>
                <a:gs pos="0">
                  <a:srgbClr val="F8F5CC"/>
                </a:gs>
                <a:gs pos="100000">
                  <a:srgbClr val="E9E065"/>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endParaRPr lang="en-US" altLang="en-US">
                <a:latin typeface="Times New Roman" panose="02020603050405020304" pitchFamily="18" charset="0"/>
                <a:cs typeface="Arial" panose="020B0604020202020204" pitchFamily="34" charset="0"/>
              </a:endParaRPr>
            </a:p>
          </p:txBody>
        </p:sp>
        <p:grpSp>
          <p:nvGrpSpPr>
            <p:cNvPr id="19486" name="Group 36"/>
            <p:cNvGrpSpPr>
              <a:grpSpLocks/>
            </p:cNvGrpSpPr>
            <p:nvPr/>
          </p:nvGrpSpPr>
          <p:grpSpPr bwMode="auto">
            <a:xfrm>
              <a:off x="4165" y="1267"/>
              <a:ext cx="405" cy="463"/>
              <a:chOff x="1289" y="534"/>
              <a:chExt cx="668" cy="764"/>
            </a:xfrm>
          </p:grpSpPr>
          <p:sp>
            <p:nvSpPr>
              <p:cNvPr id="19491" name="Oval 37"/>
              <p:cNvSpPr>
                <a:spLocks noChangeArrowheads="1"/>
              </p:cNvSpPr>
              <p:nvPr/>
            </p:nvSpPr>
            <p:spPr bwMode="gray">
              <a:xfrm>
                <a:off x="1289" y="534"/>
                <a:ext cx="668" cy="764"/>
              </a:xfrm>
              <a:prstGeom prst="ellipse">
                <a:avLst/>
              </a:prstGeom>
              <a:solidFill>
                <a:srgbClr val="333333"/>
              </a:soli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endParaRPr lang="en-US" altLang="en-US">
                  <a:latin typeface="Times New Roman" panose="02020603050405020304" pitchFamily="18" charset="0"/>
                  <a:cs typeface="Arial" panose="020B0604020202020204" pitchFamily="34" charset="0"/>
                </a:endParaRPr>
              </a:p>
            </p:txBody>
          </p:sp>
          <p:sp>
            <p:nvSpPr>
              <p:cNvPr id="19492" name="Oval 38"/>
              <p:cNvSpPr>
                <a:spLocks noChangeArrowheads="1"/>
              </p:cNvSpPr>
              <p:nvPr/>
            </p:nvSpPr>
            <p:spPr bwMode="gray">
              <a:xfrm>
                <a:off x="1296" y="587"/>
                <a:ext cx="646" cy="647"/>
              </a:xfrm>
              <a:prstGeom prst="ellipse">
                <a:avLst/>
              </a:prstGeom>
              <a:gradFill rotWithShape="1">
                <a:gsLst>
                  <a:gs pos="0">
                    <a:srgbClr val="636869"/>
                  </a:gs>
                  <a:gs pos="100000">
                    <a:srgbClr val="D6E1E2"/>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endParaRPr lang="en-US" altLang="en-US">
                  <a:latin typeface="Times New Roman" panose="02020603050405020304" pitchFamily="18" charset="0"/>
                  <a:cs typeface="Arial" panose="020B0604020202020204" pitchFamily="34" charset="0"/>
                </a:endParaRPr>
              </a:p>
            </p:txBody>
          </p:sp>
          <p:sp>
            <p:nvSpPr>
              <p:cNvPr id="19493" name="Oval 39"/>
              <p:cNvSpPr>
                <a:spLocks noChangeArrowheads="1"/>
              </p:cNvSpPr>
              <p:nvPr/>
            </p:nvSpPr>
            <p:spPr bwMode="gray">
              <a:xfrm>
                <a:off x="1304" y="591"/>
                <a:ext cx="631" cy="631"/>
              </a:xfrm>
              <a:prstGeom prst="ellipse">
                <a:avLst/>
              </a:prstGeom>
              <a:gradFill rotWithShape="1">
                <a:gsLst>
                  <a:gs pos="0">
                    <a:srgbClr val="D6E1E2">
                      <a:alpha val="0"/>
                    </a:srgbClr>
                  </a:gs>
                  <a:gs pos="100000">
                    <a:srgbClr val="F1F5F5"/>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endParaRPr lang="en-US" altLang="en-US">
                  <a:latin typeface="Times New Roman" panose="02020603050405020304" pitchFamily="18" charset="0"/>
                  <a:cs typeface="Arial" panose="020B0604020202020204" pitchFamily="34" charset="0"/>
                </a:endParaRPr>
              </a:p>
            </p:txBody>
          </p:sp>
          <p:sp>
            <p:nvSpPr>
              <p:cNvPr id="19494" name="Oval 40"/>
              <p:cNvSpPr>
                <a:spLocks noChangeArrowheads="1"/>
              </p:cNvSpPr>
              <p:nvPr/>
            </p:nvSpPr>
            <p:spPr bwMode="gray">
              <a:xfrm>
                <a:off x="1311" y="597"/>
                <a:ext cx="600" cy="589"/>
              </a:xfrm>
              <a:prstGeom prst="ellipse">
                <a:avLst/>
              </a:prstGeom>
              <a:gradFill rotWithShape="1">
                <a:gsLst>
                  <a:gs pos="0">
                    <a:srgbClr val="AAB2B3"/>
                  </a:gs>
                  <a:gs pos="100000">
                    <a:srgbClr val="D6E1E2">
                      <a:alpha val="4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endParaRPr lang="en-US" altLang="en-US">
                  <a:latin typeface="Times New Roman" panose="02020603050405020304" pitchFamily="18" charset="0"/>
                  <a:cs typeface="Arial" panose="020B0604020202020204" pitchFamily="34" charset="0"/>
                </a:endParaRPr>
              </a:p>
            </p:txBody>
          </p:sp>
          <p:sp>
            <p:nvSpPr>
              <p:cNvPr id="19495" name="Oval 41"/>
              <p:cNvSpPr>
                <a:spLocks noChangeArrowheads="1"/>
              </p:cNvSpPr>
              <p:nvPr/>
            </p:nvSpPr>
            <p:spPr bwMode="gray">
              <a:xfrm>
                <a:off x="1346" y="613"/>
                <a:ext cx="533" cy="479"/>
              </a:xfrm>
              <a:prstGeom prst="ellipse">
                <a:avLst/>
              </a:prstGeom>
              <a:gradFill rotWithShape="1">
                <a:gsLst>
                  <a:gs pos="0">
                    <a:srgbClr val="FFFFFF"/>
                  </a:gs>
                  <a:gs pos="100000">
                    <a:srgbClr val="D6E1E2">
                      <a:alpha val="37999"/>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endParaRPr lang="en-US" altLang="en-US">
                  <a:latin typeface="Times New Roman" panose="02020603050405020304" pitchFamily="18" charset="0"/>
                  <a:cs typeface="Arial" panose="020B0604020202020204" pitchFamily="34" charset="0"/>
                </a:endParaRPr>
              </a:p>
            </p:txBody>
          </p:sp>
        </p:grpSp>
        <p:sp>
          <p:nvSpPr>
            <p:cNvPr id="19487" name="Text Box 42"/>
            <p:cNvSpPr txBox="1">
              <a:spLocks noChangeArrowheads="1"/>
            </p:cNvSpPr>
            <p:nvPr/>
          </p:nvSpPr>
          <p:spPr bwMode="gray">
            <a:xfrm>
              <a:off x="4252" y="1354"/>
              <a:ext cx="223"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en-US" altLang="en-US" sz="2400" b="0">
                  <a:solidFill>
                    <a:srgbClr val="000000"/>
                  </a:solidFill>
                  <a:latin typeface="Arial" panose="020B0604020202020204" pitchFamily="34" charset="0"/>
                  <a:cs typeface="Arial" panose="020B0604020202020204" pitchFamily="34" charset="0"/>
                </a:rPr>
                <a:t>4</a:t>
              </a:r>
              <a:endParaRPr lang="en-US" altLang="en-US" sz="1800" b="0">
                <a:latin typeface="Arial" panose="020B0604020202020204" pitchFamily="34" charset="0"/>
                <a:cs typeface="Arial" panose="020B0604020202020204" pitchFamily="34" charset="0"/>
              </a:endParaRPr>
            </a:p>
          </p:txBody>
        </p:sp>
        <p:sp>
          <p:nvSpPr>
            <p:cNvPr id="19488" name="Text Box 43"/>
            <p:cNvSpPr txBox="1">
              <a:spLocks noChangeArrowheads="1"/>
            </p:cNvSpPr>
            <p:nvPr/>
          </p:nvSpPr>
          <p:spPr bwMode="gray">
            <a:xfrm>
              <a:off x="3744" y="1776"/>
              <a:ext cx="1296" cy="11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en-US" altLang="en-US">
                  <a:solidFill>
                    <a:srgbClr val="990000"/>
                  </a:solidFill>
                  <a:latin typeface="Times New Roman" panose="02020603050405020304" pitchFamily="18" charset="0"/>
                  <a:cs typeface="Arial" panose="020B0604020202020204" pitchFamily="34" charset="0"/>
                </a:rPr>
                <a:t>Xác định giải pháp &amp; kế hoạch hành động</a:t>
              </a:r>
              <a:endParaRPr lang="en-US" altLang="en-US" b="0">
                <a:solidFill>
                  <a:srgbClr val="003300"/>
                </a:solidFill>
                <a:latin typeface="Times New Roman" panose="02020603050405020304" pitchFamily="18" charset="0"/>
                <a:cs typeface="Arial" panose="020B0604020202020204" pitchFamily="34" charset="0"/>
              </a:endParaRPr>
            </a:p>
          </p:txBody>
        </p:sp>
        <p:sp>
          <p:nvSpPr>
            <p:cNvPr id="19489" name="AutoShape 44"/>
            <p:cNvSpPr>
              <a:spLocks noChangeArrowheads="1"/>
            </p:cNvSpPr>
            <p:nvPr/>
          </p:nvSpPr>
          <p:spPr bwMode="gray">
            <a:xfrm>
              <a:off x="3692" y="3290"/>
              <a:ext cx="1363" cy="548"/>
            </a:xfrm>
            <a:prstGeom prst="roundRect">
              <a:avLst>
                <a:gd name="adj" fmla="val 40389"/>
              </a:avLst>
            </a:prstGeom>
            <a:gradFill rotWithShape="1">
              <a:gsLst>
                <a:gs pos="0">
                  <a:srgbClr val="99BACC"/>
                </a:gs>
                <a:gs pos="100000">
                  <a:schemeClr val="bg1"/>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endParaRPr lang="en-US" altLang="en-US">
                <a:latin typeface="Times New Roman" panose="02020603050405020304" pitchFamily="18" charset="0"/>
                <a:cs typeface="Arial" panose="020B0604020202020204" pitchFamily="34" charset="0"/>
              </a:endParaRPr>
            </a:p>
          </p:txBody>
        </p:sp>
        <p:sp>
          <p:nvSpPr>
            <p:cNvPr id="19490" name="AutoShape 45"/>
            <p:cNvSpPr>
              <a:spLocks noChangeArrowheads="1"/>
            </p:cNvSpPr>
            <p:nvPr/>
          </p:nvSpPr>
          <p:spPr bwMode="gray">
            <a:xfrm>
              <a:off x="3720" y="3305"/>
              <a:ext cx="1304" cy="487"/>
            </a:xfrm>
            <a:prstGeom prst="roundRect">
              <a:avLst>
                <a:gd name="adj" fmla="val 50000"/>
              </a:avLst>
            </a:prstGeom>
            <a:gradFill rotWithShape="1">
              <a:gsLst>
                <a:gs pos="0">
                  <a:srgbClr val="C8DAD4"/>
                </a:gs>
                <a:gs pos="100000">
                  <a:srgbClr val="FFFFFF"/>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endParaRPr lang="en-US" altLang="en-US">
                <a:latin typeface="Times New Roman" panose="02020603050405020304" pitchFamily="18" charset="0"/>
                <a:cs typeface="Arial" panose="020B0604020202020204" pitchFamily="34" charset="0"/>
              </a:endParaRPr>
            </a:p>
          </p:txBody>
        </p:sp>
      </p:grpSp>
      <p:sp>
        <p:nvSpPr>
          <p:cNvPr id="19461" name="WordArt 46"/>
          <p:cNvSpPr>
            <a:spLocks noChangeArrowheads="1" noChangeShapeType="1" noTextEdit="1"/>
          </p:cNvSpPr>
          <p:nvPr/>
        </p:nvSpPr>
        <p:spPr bwMode="auto">
          <a:xfrm>
            <a:off x="4191000" y="619125"/>
            <a:ext cx="3619500" cy="142875"/>
          </a:xfrm>
          <a:prstGeom prst="rect">
            <a:avLst/>
          </a:prstGeom>
        </p:spPr>
        <p:txBody>
          <a:bodyPr spcFirstLastPara="1" wrap="none" fromWordArt="1">
            <a:prstTxWarp prst="textArchUp">
              <a:avLst>
                <a:gd name="adj" fmla="val 10867252"/>
              </a:avLst>
            </a:prstTxWarp>
          </a:bodyPr>
          <a:lstStyle/>
          <a:p>
            <a:pPr algn="ctr"/>
            <a:r>
              <a:rPr lang="en-US" sz="3600" kern="10">
                <a:ln w="9525">
                  <a:solidFill>
                    <a:srgbClr val="000099"/>
                  </a:solidFill>
                  <a:round/>
                  <a:headEnd/>
                  <a:tailEnd/>
                </a:ln>
                <a:solidFill>
                  <a:schemeClr val="bg1"/>
                </a:solidFill>
                <a:cs typeface="Times New Roman" panose="02020603050405020304" pitchFamily="18" charset="0"/>
              </a:rPr>
              <a:t>P - Lập kế hoạch</a:t>
            </a:r>
          </a:p>
        </p:txBody>
      </p:sp>
      <p:pic>
        <p:nvPicPr>
          <p:cNvPr id="19462" name="Picture 47" descr="j0140697[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783638" y="4419600"/>
            <a:ext cx="1884362" cy="212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9463" name="Group 48"/>
          <p:cNvGrpSpPr>
            <a:grpSpLocks/>
          </p:cNvGrpSpPr>
          <p:nvPr/>
        </p:nvGrpSpPr>
        <p:grpSpPr bwMode="auto">
          <a:xfrm>
            <a:off x="5577681" y="1387475"/>
            <a:ext cx="2170112" cy="4083050"/>
            <a:chOff x="3692" y="1266"/>
            <a:chExt cx="1367" cy="2572"/>
          </a:xfrm>
        </p:grpSpPr>
        <p:sp>
          <p:nvSpPr>
            <p:cNvPr id="19468" name="AutoShape 49"/>
            <p:cNvSpPr>
              <a:spLocks noChangeArrowheads="1"/>
            </p:cNvSpPr>
            <p:nvPr/>
          </p:nvSpPr>
          <p:spPr bwMode="gray">
            <a:xfrm>
              <a:off x="3696" y="1490"/>
              <a:ext cx="1363" cy="1800"/>
            </a:xfrm>
            <a:prstGeom prst="roundRect">
              <a:avLst>
                <a:gd name="adj" fmla="val 17509"/>
              </a:avLst>
            </a:prstGeom>
            <a:gradFill rotWithShape="1">
              <a:gsLst>
                <a:gs pos="0">
                  <a:srgbClr val="B59F43"/>
                </a:gs>
                <a:gs pos="100000">
                  <a:srgbClr val="8F8849"/>
                </a:gs>
              </a:gsLst>
              <a:lin ang="27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endParaRPr lang="en-US" altLang="en-US">
                <a:latin typeface="Times New Roman" panose="02020603050405020304" pitchFamily="18" charset="0"/>
                <a:cs typeface="Arial" panose="020B0604020202020204" pitchFamily="34" charset="0"/>
              </a:endParaRPr>
            </a:p>
          </p:txBody>
        </p:sp>
        <p:sp>
          <p:nvSpPr>
            <p:cNvPr id="19469" name="AutoShape 50"/>
            <p:cNvSpPr>
              <a:spLocks noChangeArrowheads="1"/>
            </p:cNvSpPr>
            <p:nvPr/>
          </p:nvSpPr>
          <p:spPr bwMode="gray">
            <a:xfrm>
              <a:off x="3717" y="1495"/>
              <a:ext cx="1322" cy="1766"/>
            </a:xfrm>
            <a:prstGeom prst="roundRect">
              <a:avLst>
                <a:gd name="adj" fmla="val 16667"/>
              </a:avLst>
            </a:prstGeom>
            <a:solidFill>
              <a:srgbClr val="E9E065"/>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endParaRPr lang="en-US" altLang="en-US">
                <a:latin typeface="Times New Roman" panose="02020603050405020304" pitchFamily="18" charset="0"/>
                <a:cs typeface="Arial" panose="020B0604020202020204" pitchFamily="34" charset="0"/>
              </a:endParaRPr>
            </a:p>
          </p:txBody>
        </p:sp>
        <p:sp>
          <p:nvSpPr>
            <p:cNvPr id="19470" name="AutoShape 51"/>
            <p:cNvSpPr>
              <a:spLocks noChangeArrowheads="1"/>
            </p:cNvSpPr>
            <p:nvPr/>
          </p:nvSpPr>
          <p:spPr bwMode="gray">
            <a:xfrm>
              <a:off x="3728" y="2795"/>
              <a:ext cx="1304" cy="447"/>
            </a:xfrm>
            <a:prstGeom prst="roundRect">
              <a:avLst>
                <a:gd name="adj" fmla="val 50000"/>
              </a:avLst>
            </a:prstGeom>
            <a:gradFill rotWithShape="1">
              <a:gsLst>
                <a:gs pos="0">
                  <a:srgbClr val="E9E065"/>
                </a:gs>
                <a:gs pos="100000">
                  <a:srgbClr val="F2EDA6"/>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endParaRPr lang="en-US" altLang="en-US">
                <a:latin typeface="Times New Roman" panose="02020603050405020304" pitchFamily="18" charset="0"/>
                <a:cs typeface="Arial" panose="020B0604020202020204" pitchFamily="34" charset="0"/>
              </a:endParaRPr>
            </a:p>
          </p:txBody>
        </p:sp>
        <p:sp>
          <p:nvSpPr>
            <p:cNvPr id="19471" name="AutoShape 52"/>
            <p:cNvSpPr>
              <a:spLocks noChangeArrowheads="1"/>
            </p:cNvSpPr>
            <p:nvPr/>
          </p:nvSpPr>
          <p:spPr bwMode="gray">
            <a:xfrm>
              <a:off x="3728" y="1509"/>
              <a:ext cx="1304" cy="446"/>
            </a:xfrm>
            <a:prstGeom prst="roundRect">
              <a:avLst>
                <a:gd name="adj" fmla="val 50000"/>
              </a:avLst>
            </a:prstGeom>
            <a:gradFill rotWithShape="1">
              <a:gsLst>
                <a:gs pos="0">
                  <a:srgbClr val="F8F5CC"/>
                </a:gs>
                <a:gs pos="100000">
                  <a:srgbClr val="E9E065"/>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endParaRPr lang="en-US" altLang="en-US">
                <a:latin typeface="Times New Roman" panose="02020603050405020304" pitchFamily="18" charset="0"/>
                <a:cs typeface="Arial" panose="020B0604020202020204" pitchFamily="34" charset="0"/>
              </a:endParaRPr>
            </a:p>
          </p:txBody>
        </p:sp>
        <p:grpSp>
          <p:nvGrpSpPr>
            <p:cNvPr id="19472" name="Group 53"/>
            <p:cNvGrpSpPr>
              <a:grpSpLocks/>
            </p:cNvGrpSpPr>
            <p:nvPr/>
          </p:nvGrpSpPr>
          <p:grpSpPr bwMode="auto">
            <a:xfrm>
              <a:off x="4166" y="1266"/>
              <a:ext cx="404" cy="463"/>
              <a:chOff x="1291" y="533"/>
              <a:chExt cx="666" cy="764"/>
            </a:xfrm>
          </p:grpSpPr>
          <p:sp>
            <p:nvSpPr>
              <p:cNvPr id="19477" name="Oval 54"/>
              <p:cNvSpPr>
                <a:spLocks noChangeArrowheads="1"/>
              </p:cNvSpPr>
              <p:nvPr/>
            </p:nvSpPr>
            <p:spPr bwMode="gray">
              <a:xfrm>
                <a:off x="1291" y="533"/>
                <a:ext cx="666" cy="764"/>
              </a:xfrm>
              <a:prstGeom prst="ellipse">
                <a:avLst/>
              </a:prstGeom>
              <a:solidFill>
                <a:srgbClr val="333333"/>
              </a:soli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endParaRPr lang="en-US" altLang="en-US">
                  <a:latin typeface="Times New Roman" panose="02020603050405020304" pitchFamily="18" charset="0"/>
                  <a:cs typeface="Arial" panose="020B0604020202020204" pitchFamily="34" charset="0"/>
                </a:endParaRPr>
              </a:p>
            </p:txBody>
          </p:sp>
          <p:sp>
            <p:nvSpPr>
              <p:cNvPr id="19478" name="Oval 55"/>
              <p:cNvSpPr>
                <a:spLocks noChangeArrowheads="1"/>
              </p:cNvSpPr>
              <p:nvPr/>
            </p:nvSpPr>
            <p:spPr bwMode="gray">
              <a:xfrm>
                <a:off x="1296" y="587"/>
                <a:ext cx="646" cy="647"/>
              </a:xfrm>
              <a:prstGeom prst="ellipse">
                <a:avLst/>
              </a:prstGeom>
              <a:gradFill rotWithShape="1">
                <a:gsLst>
                  <a:gs pos="0">
                    <a:srgbClr val="636869"/>
                  </a:gs>
                  <a:gs pos="100000">
                    <a:srgbClr val="D6E1E2"/>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endParaRPr lang="en-US" altLang="en-US">
                  <a:latin typeface="Times New Roman" panose="02020603050405020304" pitchFamily="18" charset="0"/>
                  <a:cs typeface="Arial" panose="020B0604020202020204" pitchFamily="34" charset="0"/>
                </a:endParaRPr>
              </a:p>
            </p:txBody>
          </p:sp>
          <p:sp>
            <p:nvSpPr>
              <p:cNvPr id="19479" name="Oval 56"/>
              <p:cNvSpPr>
                <a:spLocks noChangeArrowheads="1"/>
              </p:cNvSpPr>
              <p:nvPr/>
            </p:nvSpPr>
            <p:spPr bwMode="gray">
              <a:xfrm>
                <a:off x="1304" y="591"/>
                <a:ext cx="631" cy="631"/>
              </a:xfrm>
              <a:prstGeom prst="ellipse">
                <a:avLst/>
              </a:prstGeom>
              <a:gradFill rotWithShape="1">
                <a:gsLst>
                  <a:gs pos="0">
                    <a:srgbClr val="D6E1E2">
                      <a:alpha val="0"/>
                    </a:srgbClr>
                  </a:gs>
                  <a:gs pos="100000">
                    <a:srgbClr val="F1F5F5"/>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endParaRPr lang="en-US" altLang="en-US">
                  <a:latin typeface="Times New Roman" panose="02020603050405020304" pitchFamily="18" charset="0"/>
                  <a:cs typeface="Arial" panose="020B0604020202020204" pitchFamily="34" charset="0"/>
                </a:endParaRPr>
              </a:p>
            </p:txBody>
          </p:sp>
          <p:sp>
            <p:nvSpPr>
              <p:cNvPr id="19480" name="Oval 57"/>
              <p:cNvSpPr>
                <a:spLocks noChangeArrowheads="1"/>
              </p:cNvSpPr>
              <p:nvPr/>
            </p:nvSpPr>
            <p:spPr bwMode="gray">
              <a:xfrm>
                <a:off x="1311" y="597"/>
                <a:ext cx="600" cy="589"/>
              </a:xfrm>
              <a:prstGeom prst="ellipse">
                <a:avLst/>
              </a:prstGeom>
              <a:gradFill rotWithShape="1">
                <a:gsLst>
                  <a:gs pos="0">
                    <a:srgbClr val="AAB2B3"/>
                  </a:gs>
                  <a:gs pos="100000">
                    <a:srgbClr val="D6E1E2">
                      <a:alpha val="4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endParaRPr lang="en-US" altLang="en-US">
                  <a:latin typeface="Times New Roman" panose="02020603050405020304" pitchFamily="18" charset="0"/>
                  <a:cs typeface="Arial" panose="020B0604020202020204" pitchFamily="34" charset="0"/>
                </a:endParaRPr>
              </a:p>
            </p:txBody>
          </p:sp>
          <p:sp>
            <p:nvSpPr>
              <p:cNvPr id="19481" name="Oval 58"/>
              <p:cNvSpPr>
                <a:spLocks noChangeArrowheads="1"/>
              </p:cNvSpPr>
              <p:nvPr/>
            </p:nvSpPr>
            <p:spPr bwMode="gray">
              <a:xfrm>
                <a:off x="1346" y="613"/>
                <a:ext cx="533" cy="479"/>
              </a:xfrm>
              <a:prstGeom prst="ellipse">
                <a:avLst/>
              </a:prstGeom>
              <a:gradFill rotWithShape="1">
                <a:gsLst>
                  <a:gs pos="0">
                    <a:srgbClr val="FFFFFF"/>
                  </a:gs>
                  <a:gs pos="100000">
                    <a:srgbClr val="D6E1E2">
                      <a:alpha val="37999"/>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endParaRPr lang="en-US" altLang="en-US">
                  <a:latin typeface="Times New Roman" panose="02020603050405020304" pitchFamily="18" charset="0"/>
                  <a:cs typeface="Arial" panose="020B0604020202020204" pitchFamily="34" charset="0"/>
                </a:endParaRPr>
              </a:p>
            </p:txBody>
          </p:sp>
        </p:grpSp>
        <p:sp>
          <p:nvSpPr>
            <p:cNvPr id="19473" name="Text Box 59"/>
            <p:cNvSpPr txBox="1">
              <a:spLocks noChangeArrowheads="1"/>
            </p:cNvSpPr>
            <p:nvPr/>
          </p:nvSpPr>
          <p:spPr bwMode="gray">
            <a:xfrm>
              <a:off x="4252" y="1354"/>
              <a:ext cx="223"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en-US" altLang="en-US" sz="2400" b="0">
                  <a:solidFill>
                    <a:srgbClr val="000000"/>
                  </a:solidFill>
                  <a:latin typeface="Arial" panose="020B0604020202020204" pitchFamily="34" charset="0"/>
                  <a:cs typeface="Arial" panose="020B0604020202020204" pitchFamily="34" charset="0"/>
                </a:rPr>
                <a:t>3</a:t>
              </a:r>
              <a:endParaRPr lang="en-US" altLang="en-US" sz="1800" b="0">
                <a:latin typeface="Arial" panose="020B0604020202020204" pitchFamily="34" charset="0"/>
                <a:cs typeface="Arial" panose="020B0604020202020204" pitchFamily="34" charset="0"/>
              </a:endParaRPr>
            </a:p>
          </p:txBody>
        </p:sp>
        <p:sp>
          <p:nvSpPr>
            <p:cNvPr id="19474" name="Text Box 60"/>
            <p:cNvSpPr txBox="1">
              <a:spLocks noChangeArrowheads="1"/>
            </p:cNvSpPr>
            <p:nvPr/>
          </p:nvSpPr>
          <p:spPr bwMode="gray">
            <a:xfrm>
              <a:off x="3744" y="1776"/>
              <a:ext cx="1296" cy="1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en-US" altLang="en-US">
                  <a:solidFill>
                    <a:srgbClr val="003300"/>
                  </a:solidFill>
                  <a:latin typeface="Times New Roman" panose="02020603050405020304" pitchFamily="18" charset="0"/>
                  <a:cs typeface="Arial" panose="020B0604020202020204" pitchFamily="34" charset="0"/>
                </a:rPr>
                <a:t>Xác định nguyên nhân chính, nguyên nhân gốc</a:t>
              </a:r>
            </a:p>
          </p:txBody>
        </p:sp>
        <p:sp>
          <p:nvSpPr>
            <p:cNvPr id="19475" name="AutoShape 61"/>
            <p:cNvSpPr>
              <a:spLocks noChangeArrowheads="1"/>
            </p:cNvSpPr>
            <p:nvPr/>
          </p:nvSpPr>
          <p:spPr bwMode="gray">
            <a:xfrm>
              <a:off x="3692" y="3290"/>
              <a:ext cx="1363" cy="548"/>
            </a:xfrm>
            <a:prstGeom prst="roundRect">
              <a:avLst>
                <a:gd name="adj" fmla="val 40389"/>
              </a:avLst>
            </a:prstGeom>
            <a:gradFill rotWithShape="1">
              <a:gsLst>
                <a:gs pos="0">
                  <a:srgbClr val="99BACC"/>
                </a:gs>
                <a:gs pos="100000">
                  <a:schemeClr val="bg1"/>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endParaRPr lang="en-US" altLang="en-US">
                <a:latin typeface="Times New Roman" panose="02020603050405020304" pitchFamily="18" charset="0"/>
                <a:cs typeface="Arial" panose="020B0604020202020204" pitchFamily="34" charset="0"/>
              </a:endParaRPr>
            </a:p>
          </p:txBody>
        </p:sp>
        <p:sp>
          <p:nvSpPr>
            <p:cNvPr id="19476" name="AutoShape 62"/>
            <p:cNvSpPr>
              <a:spLocks noChangeArrowheads="1"/>
            </p:cNvSpPr>
            <p:nvPr/>
          </p:nvSpPr>
          <p:spPr bwMode="gray">
            <a:xfrm>
              <a:off x="3720" y="3305"/>
              <a:ext cx="1304" cy="487"/>
            </a:xfrm>
            <a:prstGeom prst="roundRect">
              <a:avLst>
                <a:gd name="adj" fmla="val 50000"/>
              </a:avLst>
            </a:prstGeom>
            <a:gradFill rotWithShape="1">
              <a:gsLst>
                <a:gs pos="0">
                  <a:srgbClr val="C8DAD4"/>
                </a:gs>
                <a:gs pos="100000">
                  <a:srgbClr val="FFFFFF"/>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endParaRPr lang="en-US" altLang="en-US">
                <a:latin typeface="Times New Roman" panose="02020603050405020304" pitchFamily="18" charset="0"/>
                <a:cs typeface="Arial" panose="020B0604020202020204" pitchFamily="34" charset="0"/>
              </a:endParaRPr>
            </a:p>
          </p:txBody>
        </p:sp>
      </p:grpSp>
      <p:sp>
        <p:nvSpPr>
          <p:cNvPr id="19464" name="Text Box 63"/>
          <p:cNvSpPr txBox="1">
            <a:spLocks noChangeArrowheads="1"/>
          </p:cNvSpPr>
          <p:nvPr/>
        </p:nvSpPr>
        <p:spPr bwMode="auto">
          <a:xfrm>
            <a:off x="3406776" y="2288588"/>
            <a:ext cx="1828800" cy="1282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en-US" altLang="en-US" sz="2600">
                <a:solidFill>
                  <a:schemeClr val="tx2"/>
                </a:solidFill>
                <a:latin typeface="Times New Roman" panose="02020603050405020304" pitchFamily="18" charset="0"/>
                <a:cs typeface="Arial" panose="020B0604020202020204" pitchFamily="34" charset="0"/>
              </a:rPr>
              <a:t>Xác định</a:t>
            </a:r>
          </a:p>
          <a:p>
            <a:pPr algn="ctr" eaLnBrk="1" hangingPunct="1">
              <a:lnSpc>
                <a:spcPct val="100000"/>
              </a:lnSpc>
              <a:spcBef>
                <a:spcPct val="0"/>
              </a:spcBef>
              <a:buFontTx/>
              <a:buNone/>
            </a:pPr>
            <a:r>
              <a:rPr lang="en-US" altLang="en-US" sz="2600">
                <a:solidFill>
                  <a:schemeClr val="tx2"/>
                </a:solidFill>
                <a:latin typeface="Times New Roman" panose="02020603050405020304" pitchFamily="18" charset="0"/>
                <a:cs typeface="Arial" panose="020B0604020202020204" pitchFamily="34" charset="0"/>
              </a:rPr>
              <a:t>nguyên nhân</a:t>
            </a:r>
          </a:p>
        </p:txBody>
      </p:sp>
      <p:sp>
        <p:nvSpPr>
          <p:cNvPr id="4" name="Date Placeholder 3"/>
          <p:cNvSpPr>
            <a:spLocks noGrp="1"/>
          </p:cNvSpPr>
          <p:nvPr>
            <p:ph type="dt" sz="half" idx="10"/>
          </p:nvPr>
        </p:nvSpPr>
        <p:spPr>
          <a:xfrm>
            <a:off x="6178403" y="6041361"/>
            <a:ext cx="911939" cy="365125"/>
          </a:xfrm>
        </p:spPr>
        <p:txBody>
          <a:bodyPr/>
          <a:lstStyle/>
          <a:p>
            <a:fld id="{C05C0F99-4859-437A-954C-C03C787FC219}" type="datetime1">
              <a:rPr lang="vi-VN" smtClean="0"/>
              <a:t>09/09/2015</a:t>
            </a:fld>
            <a:endParaRPr lang="en-US"/>
          </a:p>
        </p:txBody>
      </p:sp>
      <p:sp>
        <p:nvSpPr>
          <p:cNvPr id="5" name="Footer Placeholder 4"/>
          <p:cNvSpPr>
            <a:spLocks noGrp="1"/>
          </p:cNvSpPr>
          <p:nvPr>
            <p:ph type="ftr" sz="quarter" idx="11"/>
          </p:nvPr>
        </p:nvSpPr>
        <p:spPr>
          <a:xfrm>
            <a:off x="677334" y="6041362"/>
            <a:ext cx="4061354" cy="365125"/>
          </a:xfrm>
        </p:spPr>
        <p:txBody>
          <a:bodyPr/>
          <a:lstStyle/>
          <a:p>
            <a:r>
              <a:rPr lang="en-US" smtClean="0"/>
              <a:t>BVĐK Thị Xã Ngã Năm, Sóc Trăng</a:t>
            </a:r>
            <a:endParaRPr lang="en-US"/>
          </a:p>
        </p:txBody>
      </p:sp>
      <p:sp>
        <p:nvSpPr>
          <p:cNvPr id="6" name="Slide Number Placeholder 5"/>
          <p:cNvSpPr>
            <a:spLocks noGrp="1"/>
          </p:cNvSpPr>
          <p:nvPr>
            <p:ph type="sldNum" sz="quarter" idx="12"/>
          </p:nvPr>
        </p:nvSpPr>
        <p:spPr/>
        <p:txBody>
          <a:bodyPr/>
          <a:lstStyle/>
          <a:p>
            <a:fld id="{EF7AB561-25D8-4196-851B-64F78140E994}" type="slidenum">
              <a:rPr lang="en-US" smtClean="0"/>
              <a:t>7</a:t>
            </a:fld>
            <a:endParaRPr lang="en-US"/>
          </a:p>
        </p:txBody>
      </p:sp>
      <p:pic>
        <p:nvPicPr>
          <p:cNvPr id="67" name="Picture 6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0734" y="86156"/>
            <a:ext cx="1026199" cy="893852"/>
          </a:xfrm>
          <a:prstGeom prst="rect">
            <a:avLst/>
          </a:prstGeom>
        </p:spPr>
      </p:pic>
    </p:spTree>
    <p:extLst>
      <p:ext uri="{BB962C8B-B14F-4D97-AF65-F5344CB8AC3E}">
        <p14:creationId xmlns:p14="http://schemas.microsoft.com/office/powerpoint/2010/main" val="122407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1371600" y="155575"/>
            <a:ext cx="7594979" cy="688975"/>
          </a:xfrm>
        </p:spPr>
        <p:txBody>
          <a:bodyPr/>
          <a:lstStyle/>
          <a:p>
            <a:r>
              <a:rPr lang="en-US" altLang="en-US" b="1" smtClean="0">
                <a:solidFill>
                  <a:srgbClr val="FF0000"/>
                </a:solidFill>
              </a:rPr>
              <a:t>P</a:t>
            </a:r>
            <a:r>
              <a:rPr lang="en-US" altLang="en-US" sz="2300" b="1" smtClean="0">
                <a:solidFill>
                  <a:srgbClr val="FF0000"/>
                </a:solidFill>
              </a:rPr>
              <a:t>1</a:t>
            </a:r>
            <a:r>
              <a:rPr lang="en-US" altLang="en-US" b="1" smtClean="0">
                <a:solidFill>
                  <a:srgbClr val="FF0000"/>
                </a:solidFill>
              </a:rPr>
              <a:t>:</a:t>
            </a:r>
            <a:r>
              <a:rPr lang="en-US" altLang="en-US" smtClean="0"/>
              <a:t> </a:t>
            </a:r>
            <a:r>
              <a:rPr lang="en-US" altLang="en-US" sz="3200" b="1" smtClean="0">
                <a:solidFill>
                  <a:srgbClr val="0000FF"/>
                </a:solidFill>
              </a:rPr>
              <a:t>Xác định vấn đề và đặt ra mục tiêu </a:t>
            </a:r>
          </a:p>
        </p:txBody>
      </p:sp>
      <p:sp>
        <p:nvSpPr>
          <p:cNvPr id="21507" name="Rectangle 3"/>
          <p:cNvSpPr>
            <a:spLocks noGrp="1" noChangeArrowheads="1"/>
          </p:cNvSpPr>
          <p:nvPr>
            <p:ph idx="1"/>
          </p:nvPr>
        </p:nvSpPr>
        <p:spPr>
          <a:xfrm>
            <a:off x="1023582" y="1219200"/>
            <a:ext cx="8761863" cy="4608394"/>
          </a:xfrm>
        </p:spPr>
        <p:txBody>
          <a:bodyPr/>
          <a:lstStyle/>
          <a:p>
            <a:pPr marL="552450" indent="-552450">
              <a:buFont typeface="Wingdings 3" panose="05040102010807070707" pitchFamily="18" charset="2"/>
              <a:buNone/>
            </a:pPr>
            <a:r>
              <a:rPr lang="en-US" altLang="en-US" sz="2100" smtClean="0"/>
              <a:t>-	 </a:t>
            </a:r>
            <a:r>
              <a:rPr lang="en-US" altLang="en-US" sz="2400" smtClean="0">
                <a:solidFill>
                  <a:srgbClr val="0000FF"/>
                </a:solidFill>
              </a:rPr>
              <a:t>Mục đích xác định nhu cầu hay quy trình cần được cải tiến</a:t>
            </a:r>
          </a:p>
          <a:p>
            <a:pPr marL="552450" indent="-552450">
              <a:buFontTx/>
              <a:buChar char="-"/>
            </a:pPr>
            <a:r>
              <a:rPr lang="en-US" altLang="en-US" sz="2400" smtClean="0">
                <a:solidFill>
                  <a:srgbClr val="0000FF"/>
                </a:solidFill>
              </a:rPr>
              <a:t>Vấn đề chất lượng là khoảng trống cần rút ngắn so với chuẩn (luôn thay đổi</a:t>
            </a:r>
            <a:r>
              <a:rPr lang="en-US" altLang="en-US" sz="2100" smtClean="0">
                <a:solidFill>
                  <a:srgbClr val="0000FF"/>
                </a:solidFill>
              </a:rPr>
              <a:t>)</a:t>
            </a:r>
          </a:p>
          <a:p>
            <a:pPr marL="552450" indent="-552450">
              <a:buFont typeface="Wingdings 3" panose="05040102010807070707" pitchFamily="18" charset="2"/>
              <a:buNone/>
            </a:pPr>
            <a:r>
              <a:rPr lang="en-US" altLang="en-US" sz="2400" b="1" smtClean="0">
                <a:solidFill>
                  <a:srgbClr val="CC3300"/>
                </a:solidFill>
              </a:rPr>
              <a:t>Cần đặt ra và trả lời:</a:t>
            </a:r>
          </a:p>
          <a:p>
            <a:pPr marL="552450" indent="-552450">
              <a:buFont typeface="Wingdings" panose="05000000000000000000" pitchFamily="2" charset="2"/>
              <a:buAutoNum type="arabicPeriod"/>
            </a:pPr>
            <a:r>
              <a:rPr lang="en-US" altLang="en-US" sz="2400" smtClean="0">
                <a:solidFill>
                  <a:srgbClr val="0000FF"/>
                </a:solidFill>
              </a:rPr>
              <a:t>Cái gì là vấn đề chất lượng?</a:t>
            </a:r>
          </a:p>
          <a:p>
            <a:pPr marL="552450" indent="-552450">
              <a:buFont typeface="Wingdings" panose="05000000000000000000" pitchFamily="2" charset="2"/>
              <a:buAutoNum type="arabicPeriod"/>
            </a:pPr>
            <a:r>
              <a:rPr lang="en-US" altLang="en-US" sz="2400" smtClean="0">
                <a:solidFill>
                  <a:srgbClr val="0000FF"/>
                </a:solidFill>
              </a:rPr>
              <a:t>Đó có phải là vấn đề?</a:t>
            </a:r>
          </a:p>
          <a:p>
            <a:pPr marL="552450" indent="-552450">
              <a:buFont typeface="Wingdings" panose="05000000000000000000" pitchFamily="2" charset="2"/>
              <a:buAutoNum type="arabicPeriod"/>
            </a:pPr>
            <a:r>
              <a:rPr lang="en-US" altLang="en-US" sz="2400" smtClean="0">
                <a:solidFill>
                  <a:srgbClr val="0000FF"/>
                </a:solidFill>
              </a:rPr>
              <a:t>Xuất hiện thường xuyên không? Xuất hiện bao nhiêu lần rồi?</a:t>
            </a:r>
          </a:p>
          <a:p>
            <a:pPr marL="552450" indent="-552450">
              <a:buFont typeface="Wingdings" panose="05000000000000000000" pitchFamily="2" charset="2"/>
              <a:buAutoNum type="arabicPeriod"/>
            </a:pPr>
            <a:r>
              <a:rPr lang="en-US" altLang="en-US" sz="2400" smtClean="0">
                <a:solidFill>
                  <a:srgbClr val="0000FF"/>
                </a:solidFill>
              </a:rPr>
              <a:t>Hậu quả của vấn đề là gì?</a:t>
            </a:r>
          </a:p>
          <a:p>
            <a:pPr marL="552450" indent="-552450">
              <a:buFont typeface="Wingdings" panose="05000000000000000000" pitchFamily="2" charset="2"/>
              <a:buAutoNum type="arabicPeriod"/>
            </a:pPr>
            <a:r>
              <a:rPr lang="en-US" altLang="en-US" sz="2400" smtClean="0">
                <a:solidFill>
                  <a:srgbClr val="0000FF"/>
                </a:solidFill>
              </a:rPr>
              <a:t>Vấn đề được giải quyết hay chưa?</a:t>
            </a:r>
          </a:p>
        </p:txBody>
      </p:sp>
      <p:sp>
        <p:nvSpPr>
          <p:cNvPr id="4" name="Date Placeholder 3"/>
          <p:cNvSpPr>
            <a:spLocks noGrp="1"/>
          </p:cNvSpPr>
          <p:nvPr>
            <p:ph type="dt" sz="half" idx="10"/>
          </p:nvPr>
        </p:nvSpPr>
        <p:spPr/>
        <p:txBody>
          <a:bodyPr/>
          <a:lstStyle/>
          <a:p>
            <a:fld id="{466FED78-6FF7-4E0E-92F3-701DF7430FD2}" type="datetime1">
              <a:rPr lang="vi-VN" smtClean="0"/>
              <a:t>09/09/2015</a:t>
            </a:fld>
            <a:endParaRPr lang="en-US"/>
          </a:p>
        </p:txBody>
      </p:sp>
      <p:sp>
        <p:nvSpPr>
          <p:cNvPr id="5" name="Footer Placeholder 4"/>
          <p:cNvSpPr>
            <a:spLocks noGrp="1"/>
          </p:cNvSpPr>
          <p:nvPr>
            <p:ph type="ftr" sz="quarter" idx="11"/>
          </p:nvPr>
        </p:nvSpPr>
        <p:spPr/>
        <p:txBody>
          <a:bodyPr/>
          <a:lstStyle/>
          <a:p>
            <a:r>
              <a:rPr lang="en-US" smtClean="0"/>
              <a:t>BVĐK Thị Xã Ngã Năm, Sóc Trăng</a:t>
            </a:r>
            <a:endParaRPr lang="en-US"/>
          </a:p>
        </p:txBody>
      </p:sp>
      <p:sp>
        <p:nvSpPr>
          <p:cNvPr id="6" name="Slide Number Placeholder 5"/>
          <p:cNvSpPr>
            <a:spLocks noGrp="1"/>
          </p:cNvSpPr>
          <p:nvPr>
            <p:ph type="sldNum" sz="quarter" idx="12"/>
          </p:nvPr>
        </p:nvSpPr>
        <p:spPr/>
        <p:txBody>
          <a:bodyPr/>
          <a:lstStyle/>
          <a:p>
            <a:fld id="{EF7AB561-25D8-4196-851B-64F78140E994}" type="slidenum">
              <a:rPr lang="en-US" smtClean="0"/>
              <a:t>8</a:t>
            </a:fld>
            <a:endParaRPr lang="en-US"/>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0734" y="86156"/>
            <a:ext cx="1026199" cy="893852"/>
          </a:xfrm>
          <a:prstGeom prst="rect">
            <a:avLst/>
          </a:prstGeom>
        </p:spPr>
      </p:pic>
    </p:spTree>
    <p:extLst>
      <p:ext uri="{BB962C8B-B14F-4D97-AF65-F5344CB8AC3E}">
        <p14:creationId xmlns:p14="http://schemas.microsoft.com/office/powerpoint/2010/main" val="28935601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990600" y="457200"/>
            <a:ext cx="7881938" cy="838200"/>
          </a:xfrm>
        </p:spPr>
        <p:txBody>
          <a:bodyPr/>
          <a:lstStyle/>
          <a:p>
            <a:pPr algn="ctr"/>
            <a:r>
              <a:rPr lang="en-US" altLang="en-US" b="1" smtClean="0">
                <a:solidFill>
                  <a:srgbClr val="FF0000"/>
                </a:solidFill>
              </a:rPr>
              <a:t>P</a:t>
            </a:r>
            <a:r>
              <a:rPr lang="en-US" altLang="en-US" sz="2300" b="1" smtClean="0">
                <a:solidFill>
                  <a:srgbClr val="FF0000"/>
                </a:solidFill>
              </a:rPr>
              <a:t>1</a:t>
            </a:r>
            <a:r>
              <a:rPr lang="en-US" altLang="en-US" b="1" smtClean="0">
                <a:solidFill>
                  <a:srgbClr val="FF0000"/>
                </a:solidFill>
              </a:rPr>
              <a:t>:</a:t>
            </a:r>
            <a:r>
              <a:rPr lang="en-US" altLang="en-US" b="1" smtClean="0"/>
              <a:t> </a:t>
            </a:r>
            <a:r>
              <a:rPr lang="en-US" altLang="en-US" sz="3200" b="1" smtClean="0">
                <a:solidFill>
                  <a:srgbClr val="0000FF"/>
                </a:solidFill>
              </a:rPr>
              <a:t>Xác định vấn đề và đặt ra mục tiêu</a:t>
            </a:r>
          </a:p>
        </p:txBody>
      </p:sp>
      <p:sp>
        <p:nvSpPr>
          <p:cNvPr id="23555" name="Rectangle 3"/>
          <p:cNvSpPr>
            <a:spLocks noGrp="1" noChangeArrowheads="1"/>
          </p:cNvSpPr>
          <p:nvPr>
            <p:ph idx="1"/>
          </p:nvPr>
        </p:nvSpPr>
        <p:spPr>
          <a:xfrm>
            <a:off x="685800" y="1676400"/>
            <a:ext cx="8596313" cy="3881438"/>
          </a:xfrm>
        </p:spPr>
        <p:txBody>
          <a:bodyPr/>
          <a:lstStyle/>
          <a:p>
            <a:pPr>
              <a:buFont typeface="Wingdings" panose="05000000000000000000" pitchFamily="2" charset="2"/>
              <a:buNone/>
            </a:pPr>
            <a:r>
              <a:rPr lang="en-US" altLang="en-US" sz="2400" smtClean="0">
                <a:solidFill>
                  <a:srgbClr val="FF0000"/>
                </a:solidFill>
              </a:rPr>
              <a:t>Cần tìm thông tin để xác định vấn đề ở đâu ?</a:t>
            </a:r>
          </a:p>
          <a:p>
            <a:r>
              <a:rPr lang="en-US" altLang="en-US" sz="2400" b="1" smtClean="0">
                <a:solidFill>
                  <a:srgbClr val="0000FF"/>
                </a:solidFill>
              </a:rPr>
              <a:t>Khách hàng</a:t>
            </a:r>
            <a:r>
              <a:rPr lang="en-US" altLang="en-US" sz="2400" smtClean="0">
                <a:solidFill>
                  <a:srgbClr val="0000FF"/>
                </a:solidFill>
              </a:rPr>
              <a:t>: hộp thư, đường dây nóng, phiếu thăm dò, góp ý trực tiếp …</a:t>
            </a:r>
          </a:p>
          <a:p>
            <a:r>
              <a:rPr lang="en-US" altLang="en-US" sz="2400" b="1" smtClean="0">
                <a:solidFill>
                  <a:srgbClr val="0000FF"/>
                </a:solidFill>
              </a:rPr>
              <a:t>Báo cáo:</a:t>
            </a:r>
            <a:r>
              <a:rPr lang="en-US" altLang="en-US" sz="2400" smtClean="0">
                <a:solidFill>
                  <a:srgbClr val="0000FF"/>
                </a:solidFill>
              </a:rPr>
              <a:t> sự cố sai sót, nguy cơ</a:t>
            </a:r>
          </a:p>
          <a:p>
            <a:r>
              <a:rPr lang="en-US" altLang="en-US" sz="2400" smtClean="0">
                <a:solidFill>
                  <a:srgbClr val="0000FF"/>
                </a:solidFill>
              </a:rPr>
              <a:t>Thảo luận nhóm, phỏng vấn, ý kiến chuyên gia</a:t>
            </a:r>
          </a:p>
          <a:p>
            <a:r>
              <a:rPr lang="en-US" altLang="en-US" sz="2400" b="1" smtClean="0">
                <a:solidFill>
                  <a:srgbClr val="0000FF"/>
                </a:solidFill>
              </a:rPr>
              <a:t>Tổ chức kiểm tra</a:t>
            </a:r>
            <a:r>
              <a:rPr lang="en-US" altLang="en-US" sz="2400" smtClean="0">
                <a:solidFill>
                  <a:srgbClr val="0000FF"/>
                </a:solidFill>
              </a:rPr>
              <a:t>: khảo sát sự hài lòng của NB, nhu cầu đối với dịch vụ</a:t>
            </a:r>
          </a:p>
          <a:p>
            <a:r>
              <a:rPr lang="en-US" altLang="en-US" sz="2400" smtClean="0">
                <a:solidFill>
                  <a:srgbClr val="0000FF"/>
                </a:solidFill>
              </a:rPr>
              <a:t>Các báo cáo tổng hợp, theo dõi thực tế</a:t>
            </a:r>
          </a:p>
        </p:txBody>
      </p:sp>
      <p:sp>
        <p:nvSpPr>
          <p:cNvPr id="4" name="Date Placeholder 3"/>
          <p:cNvSpPr>
            <a:spLocks noGrp="1"/>
          </p:cNvSpPr>
          <p:nvPr>
            <p:ph type="dt" sz="half" idx="10"/>
          </p:nvPr>
        </p:nvSpPr>
        <p:spPr/>
        <p:txBody>
          <a:bodyPr/>
          <a:lstStyle/>
          <a:p>
            <a:fld id="{990A7CD5-E995-44E2-AA51-B6E1A45F9B7A}" type="datetime1">
              <a:rPr lang="vi-VN" smtClean="0"/>
              <a:t>09/09/2015</a:t>
            </a:fld>
            <a:endParaRPr lang="en-US"/>
          </a:p>
        </p:txBody>
      </p:sp>
      <p:sp>
        <p:nvSpPr>
          <p:cNvPr id="5" name="Footer Placeholder 4"/>
          <p:cNvSpPr>
            <a:spLocks noGrp="1"/>
          </p:cNvSpPr>
          <p:nvPr>
            <p:ph type="ftr" sz="quarter" idx="11"/>
          </p:nvPr>
        </p:nvSpPr>
        <p:spPr/>
        <p:txBody>
          <a:bodyPr/>
          <a:lstStyle/>
          <a:p>
            <a:r>
              <a:rPr lang="en-US" smtClean="0"/>
              <a:t>BVĐK Thị Xã Ngã Năm, Sóc Trăng</a:t>
            </a:r>
            <a:endParaRPr lang="en-US"/>
          </a:p>
        </p:txBody>
      </p:sp>
      <p:sp>
        <p:nvSpPr>
          <p:cNvPr id="6" name="Slide Number Placeholder 5"/>
          <p:cNvSpPr>
            <a:spLocks noGrp="1"/>
          </p:cNvSpPr>
          <p:nvPr>
            <p:ph type="sldNum" sz="quarter" idx="12"/>
          </p:nvPr>
        </p:nvSpPr>
        <p:spPr/>
        <p:txBody>
          <a:bodyPr/>
          <a:lstStyle/>
          <a:p>
            <a:fld id="{EF7AB561-25D8-4196-851B-64F78140E994}" type="slidenum">
              <a:rPr lang="en-US" smtClean="0"/>
              <a:t>9</a:t>
            </a:fld>
            <a:endParaRPr lang="en-US"/>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0734" y="86156"/>
            <a:ext cx="1026199" cy="893852"/>
          </a:xfrm>
          <a:prstGeom prst="rect">
            <a:avLst/>
          </a:prstGeom>
        </p:spPr>
      </p:pic>
    </p:spTree>
    <p:extLst>
      <p:ext uri="{BB962C8B-B14F-4D97-AF65-F5344CB8AC3E}">
        <p14:creationId xmlns:p14="http://schemas.microsoft.com/office/powerpoint/2010/main" val="1388419927"/>
      </p:ext>
    </p:extLst>
  </p:cSld>
  <p:clrMapOvr>
    <a:masterClrMapping/>
  </p:clrMapOvr>
  <p:timing>
    <p:tnLst>
      <p:par>
        <p:cTn id="1" dur="indefinite" restart="never" nodeType="tmRoot"/>
      </p:par>
    </p:tnLst>
  </p:timing>
</p:sld>
</file>

<file path=ppt/theme/theme1.xml><?xml version="1.0" encoding="utf-8"?>
<a:theme xmlns:a="http://schemas.openxmlformats.org/drawingml/2006/main" name="Facet">
  <a:themeElements>
    <a:clrScheme name="Yellow">
      <a:dk1>
        <a:sysClr val="windowText" lastClr="000000"/>
      </a:dk1>
      <a:lt1>
        <a:sysClr val="window" lastClr="FFFFFF"/>
      </a:lt1>
      <a:dk2>
        <a:srgbClr val="39302A"/>
      </a:dk2>
      <a:lt2>
        <a:srgbClr val="E5DEDB"/>
      </a:lt2>
      <a:accent1>
        <a:srgbClr val="FFCA08"/>
      </a:accent1>
      <a:accent2>
        <a:srgbClr val="F8931D"/>
      </a:accent2>
      <a:accent3>
        <a:srgbClr val="CE8D3E"/>
      </a:accent3>
      <a:accent4>
        <a:srgbClr val="EC7016"/>
      </a:accent4>
      <a:accent5>
        <a:srgbClr val="E64823"/>
      </a:accent5>
      <a:accent6>
        <a:srgbClr val="9C6A6A"/>
      </a:accent6>
      <a:hlink>
        <a:srgbClr val="2998E3"/>
      </a:hlink>
      <a:folHlink>
        <a:srgbClr val="7F723D"/>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397</TotalTime>
  <Words>4253</Words>
  <Application>Microsoft Office PowerPoint</Application>
  <PresentationFormat>Widescreen</PresentationFormat>
  <Paragraphs>745</Paragraphs>
  <Slides>49</Slides>
  <Notes>41</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49</vt:i4>
      </vt:variant>
    </vt:vector>
  </HeadingPairs>
  <TitlesOfParts>
    <vt:vector size="60" baseType="lpstr">
      <vt:lpstr>Arial</vt:lpstr>
      <vt:lpstr>Calibri</vt:lpstr>
      <vt:lpstr>Impact</vt:lpstr>
      <vt:lpstr>Lucida Casual</vt:lpstr>
      <vt:lpstr>Tahoma</vt:lpstr>
      <vt:lpstr>Times New Roman</vt:lpstr>
      <vt:lpstr>Trebuchet MS</vt:lpstr>
      <vt:lpstr>Verdana</vt:lpstr>
      <vt:lpstr>Wingdings</vt:lpstr>
      <vt:lpstr>Wingdings 3</vt:lpstr>
      <vt:lpstr>Facet</vt:lpstr>
      <vt:lpstr>CẢI TIẾN CHẤT LƯỢNG BỆNH VIỆN  THEO CHU TRÌNH CHẤT LƯỢNG  PLAN – DO –CHECK –ACT </vt:lpstr>
      <vt:lpstr>PowerPoint Presentation</vt:lpstr>
      <vt:lpstr>PowerPoint Presentation</vt:lpstr>
      <vt:lpstr>PowerPoint Presentation</vt:lpstr>
      <vt:lpstr>PowerPoint Presentation</vt:lpstr>
      <vt:lpstr>PowerPoint Presentation</vt:lpstr>
      <vt:lpstr>PowerPoint Presentation</vt:lpstr>
      <vt:lpstr>P1: Xác định vấn đề và đặt ra mục tiêu </vt:lpstr>
      <vt:lpstr>P1: Xác định vấn đề và đặt ra mục tiêu</vt:lpstr>
      <vt:lpstr>P1: Xác định vấn đề và đặt ra mục tiêu</vt:lpstr>
      <vt:lpstr>P2: Xác định nguyên nhân vấn đề</vt:lpstr>
      <vt:lpstr>P2: Xác định nguyên nhân</vt:lpstr>
      <vt:lpstr>P3: Xác định nguyên nhân chính, nguyên nhân gốc rễ của vấn đề</vt:lpstr>
      <vt:lpstr>P4: Tìm, phát triển các giải pháp, lập kế hoạch hành động</vt:lpstr>
      <vt:lpstr>PowerPoint Presentation</vt:lpstr>
      <vt:lpstr>Các điều kiện để xây dựng kế hoạch</vt:lpstr>
      <vt:lpstr>PHÂN TÍCH NGUYÊN NHÂN theo  SƠ ĐỒ XƯƠNG CÁ ( FISH BONE)</vt:lpstr>
      <vt:lpstr>PHÂN TÍCH NGUYÊN NHÂN theo  SƠ ĐỒ XƯƠNG CÁ ( FISH BONE)</vt:lpstr>
      <vt:lpstr>GiẢI PHÁP (BẢN ĐỒ TƯ DUY)</vt:lpstr>
      <vt:lpstr>GiẢI PHÁP BẢN ĐỒ TƯ DUY (Mind maps) </vt:lpstr>
      <vt:lpstr>GiẢI PHÁP BẢN ĐỒ TƯ DUY (Mind maps)</vt:lpstr>
      <vt:lpstr>ĐỀ XUẤT GiẢI PHÁP theo BẢN ĐỒ TƯ DUY - MIND MAP</vt:lpstr>
      <vt:lpstr>ĐỀ XUẤT GiẢI PHÁP  BẢN ĐỒ TƯ DUY - MIND MAP</vt:lpstr>
      <vt:lpstr>ĐỀ XUẤT GiẢI PHÁP  (BẢN ĐỒ TƯ DUY - MIND MAP)</vt:lpstr>
      <vt:lpstr>LỰA CHỌN GiẢI PHÁP  ( PHƯƠNG PHÁP 20/80)</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Chọn lựa hướng tiếp cận giải quyết  các vấn đề chất lượng</vt:lpstr>
      <vt:lpstr>Chọn lựa hướng tiếp cận giải quyết các vấn đề chất lượng</vt:lpstr>
      <vt:lpstr>Chọn lựa cách tiếp cận vấn đề chất lượng</vt:lpstr>
      <vt:lpstr>Tóm lại:  Mục tiêu 1: Các bước trong chu trình PDCA </vt:lpstr>
      <vt:lpstr>1. Lập kế hoạch</vt:lpstr>
      <vt:lpstr>PowerPoint Presentation</vt:lpstr>
      <vt:lpstr>Mục tiêu 3: Vận dụng 1 số kỹ thuật </vt:lpstr>
      <vt:lpstr>Mục tiêu 3: Vận dụng 1 số kỹ thuật </vt:lpstr>
      <vt:lpstr>Mục tiêu 3: Vận dụng 1 số kỹ thuật</vt:lpstr>
      <vt:lpstr>PowerPoint Presentation</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CẢI TIẾN CHẤT LƯỢNG BỆNH VIỆN  THEO CHU TRÌNH CHẤT LƯỢNG  PLAN – DO –CHECK –ACT</dc:title>
  <dc:creator>Admin</dc:creator>
  <cp:lastModifiedBy>Admin</cp:lastModifiedBy>
  <cp:revision>50</cp:revision>
  <dcterms:created xsi:type="dcterms:W3CDTF">2015-09-07T00:54:39Z</dcterms:created>
  <dcterms:modified xsi:type="dcterms:W3CDTF">2015-09-08T19:40:31Z</dcterms:modified>
</cp:coreProperties>
</file>